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3"/>
  </p:notesMasterIdLst>
  <p:sldIdLst>
    <p:sldId id="337" r:id="rId6"/>
    <p:sldId id="339" r:id="rId7"/>
    <p:sldId id="340" r:id="rId8"/>
    <p:sldId id="344" r:id="rId9"/>
    <p:sldId id="289" r:id="rId10"/>
    <p:sldId id="345" r:id="rId11"/>
    <p:sldId id="346" r:id="rId12"/>
  </p:sldIdLst>
  <p:sldSz cx="12192000" cy="6858000"/>
  <p:notesSz cx="6858000" cy="9144000"/>
  <p:embeddedFontLst>
    <p:embeddedFont>
      <p:font typeface="Blogger Sans" panose="02000506030000020004" charset="0"/>
      <p:regular r:id="rId14"/>
      <p:bold r:id="rId15"/>
      <p:italic r:id="rId16"/>
      <p:boldItalic r:id="rId17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B4E6"/>
    <a:srgbClr val="006BA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17A86-2842-4888-9BBD-268C8A79E820}" v="33" dt="2024-05-03T13:56:4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3907" autoAdjust="0"/>
  </p:normalViewPr>
  <p:slideViewPr>
    <p:cSldViewPr snapToGrid="0">
      <p:cViewPr varScale="1">
        <p:scale>
          <a:sx n="59" d="100"/>
          <a:sy n="59" d="100"/>
        </p:scale>
        <p:origin x="924" y="32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Sirigu" userId="8bf4e5e8-7268-46e0-9f15-33d15a017aac" providerId="ADAL" clId="{A9F17A86-2842-4888-9BBD-268C8A79E820}"/>
    <pc:docChg chg="undo redo custSel addSld delSld modSld">
      <pc:chgData name="Giulia Sirigu" userId="8bf4e5e8-7268-46e0-9f15-33d15a017aac" providerId="ADAL" clId="{A9F17A86-2842-4888-9BBD-268C8A79E820}" dt="2024-05-03T13:57:57.639" v="275" actId="18131"/>
      <pc:docMkLst>
        <pc:docMk/>
      </pc:docMkLst>
      <pc:sldChg chg="addSp delSp mod">
        <pc:chgData name="Giulia Sirigu" userId="8bf4e5e8-7268-46e0-9f15-33d15a017aac" providerId="ADAL" clId="{A9F17A86-2842-4888-9BBD-268C8A79E820}" dt="2024-04-30T16:41:07.875" v="3" actId="21"/>
        <pc:sldMkLst>
          <pc:docMk/>
          <pc:sldMk cId="3176076018" sldId="289"/>
        </pc:sldMkLst>
        <pc:spChg chg="add del">
          <ac:chgData name="Giulia Sirigu" userId="8bf4e5e8-7268-46e0-9f15-33d15a017aac" providerId="ADAL" clId="{A9F17A86-2842-4888-9BBD-268C8A79E820}" dt="2024-04-30T16:40:23.544" v="1" actId="22"/>
          <ac:spMkLst>
            <pc:docMk/>
            <pc:sldMk cId="3176076018" sldId="289"/>
            <ac:spMk id="5" creationId="{1E75258E-8E5D-16D1-DD96-6EA0FD14A7AA}"/>
          </ac:spMkLst>
        </pc:spChg>
        <pc:spChg chg="add del">
          <ac:chgData name="Giulia Sirigu" userId="8bf4e5e8-7268-46e0-9f15-33d15a017aac" providerId="ADAL" clId="{A9F17A86-2842-4888-9BBD-268C8A79E820}" dt="2024-04-30T16:41:07.875" v="3" actId="21"/>
          <ac:spMkLst>
            <pc:docMk/>
            <pc:sldMk cId="3176076018" sldId="289"/>
            <ac:spMk id="12" creationId="{630B380E-A38D-04D0-61FE-9A504509E7FA}"/>
          </ac:spMkLst>
        </pc:spChg>
      </pc:sldChg>
      <pc:sldChg chg="addSp delSp modSp mod">
        <pc:chgData name="Giulia Sirigu" userId="8bf4e5e8-7268-46e0-9f15-33d15a017aac" providerId="ADAL" clId="{A9F17A86-2842-4888-9BBD-268C8A79E820}" dt="2024-05-03T13:57:57.639" v="275" actId="18131"/>
        <pc:sldMkLst>
          <pc:docMk/>
          <pc:sldMk cId="3055076311" sldId="337"/>
        </pc:sldMkLst>
        <pc:spChg chg="add del mod">
          <ac:chgData name="Giulia Sirigu" userId="8bf4e5e8-7268-46e0-9f15-33d15a017aac" providerId="ADAL" clId="{A9F17A86-2842-4888-9BBD-268C8A79E820}" dt="2024-05-03T13:49:56.323" v="40" actId="478"/>
          <ac:spMkLst>
            <pc:docMk/>
            <pc:sldMk cId="3055076311" sldId="337"/>
            <ac:spMk id="12" creationId="{26C91D73-0D55-FA85-2091-999B36100D90}"/>
          </ac:spMkLst>
        </pc:spChg>
        <pc:spChg chg="add del mod">
          <ac:chgData name="Giulia Sirigu" userId="8bf4e5e8-7268-46e0-9f15-33d15a017aac" providerId="ADAL" clId="{A9F17A86-2842-4888-9BBD-268C8A79E820}" dt="2024-05-03T13:56:41.803" v="214" actId="931"/>
          <ac:spMkLst>
            <pc:docMk/>
            <pc:sldMk cId="3055076311" sldId="337"/>
            <ac:spMk id="14" creationId="{7F2E67C2-E846-03C2-5632-5FC5CAE6B5D9}"/>
          </ac:spMkLst>
        </pc:spChg>
        <pc:spChg chg="add del mod">
          <ac:chgData name="Giulia Sirigu" userId="8bf4e5e8-7268-46e0-9f15-33d15a017aac" providerId="ADAL" clId="{A9F17A86-2842-4888-9BBD-268C8A79E820}" dt="2024-05-03T13:54:18.849" v="65" actId="478"/>
          <ac:spMkLst>
            <pc:docMk/>
            <pc:sldMk cId="3055076311" sldId="337"/>
            <ac:spMk id="19" creationId="{0C304D1C-082C-7187-56FF-8857AA8A3572}"/>
          </ac:spMkLst>
        </pc:spChg>
        <pc:picChg chg="add del mod modCrop">
          <ac:chgData name="Giulia Sirigu" userId="8bf4e5e8-7268-46e0-9f15-33d15a017aac" providerId="ADAL" clId="{A9F17A86-2842-4888-9BBD-268C8A79E820}" dt="2024-05-03T13:57:57.639" v="275" actId="18131"/>
          <ac:picMkLst>
            <pc:docMk/>
            <pc:sldMk cId="3055076311" sldId="337"/>
            <ac:picMk id="16" creationId="{7A562A44-8CDE-3F9B-59BC-E655CFA0E27D}"/>
          </ac:picMkLst>
        </pc:picChg>
        <pc:picChg chg="add del">
          <ac:chgData name="Giulia Sirigu" userId="8bf4e5e8-7268-46e0-9f15-33d15a017aac" providerId="ADAL" clId="{A9F17A86-2842-4888-9BBD-268C8A79E820}" dt="2024-05-03T13:55:58.506" v="146" actId="478"/>
          <ac:picMkLst>
            <pc:docMk/>
            <pc:sldMk cId="3055076311" sldId="337"/>
            <ac:picMk id="17" creationId="{07854E6E-873D-F628-77AD-DF1C56934577}"/>
          </ac:picMkLst>
        </pc:picChg>
        <pc:picChg chg="add mod">
          <ac:chgData name="Giulia Sirigu" userId="8bf4e5e8-7268-46e0-9f15-33d15a017aac" providerId="ADAL" clId="{A9F17A86-2842-4888-9BBD-268C8A79E820}" dt="2024-05-03T13:53:56.907" v="56" actId="931"/>
          <ac:picMkLst>
            <pc:docMk/>
            <pc:sldMk cId="3055076311" sldId="337"/>
            <ac:picMk id="21" creationId="{AC7C88AD-DA59-0849-DA80-6768E77CB124}"/>
          </ac:picMkLst>
        </pc:picChg>
        <pc:picChg chg="add mod">
          <ac:chgData name="Giulia Sirigu" userId="8bf4e5e8-7268-46e0-9f15-33d15a017aac" providerId="ADAL" clId="{A9F17A86-2842-4888-9BBD-268C8A79E820}" dt="2024-05-03T13:54:18.676" v="64" actId="931"/>
          <ac:picMkLst>
            <pc:docMk/>
            <pc:sldMk cId="3055076311" sldId="337"/>
            <ac:picMk id="24" creationId="{6A083550-040F-658C-EFFA-1DD4CD9EB09E}"/>
          </ac:picMkLst>
        </pc:picChg>
      </pc:sldChg>
      <pc:sldChg chg="addSp modSp add mod">
        <pc:chgData name="Giulia Sirigu" userId="8bf4e5e8-7268-46e0-9f15-33d15a017aac" providerId="ADAL" clId="{A9F17A86-2842-4888-9BBD-268C8A79E820}" dt="2024-04-30T16:44:37.046" v="38" actId="208"/>
        <pc:sldMkLst>
          <pc:docMk/>
          <pc:sldMk cId="943865127" sldId="345"/>
        </pc:sldMkLst>
        <pc:spChg chg="add mod">
          <ac:chgData name="Giulia Sirigu" userId="8bf4e5e8-7268-46e0-9f15-33d15a017aac" providerId="ADAL" clId="{A9F17A86-2842-4888-9BBD-268C8A79E820}" dt="2024-04-30T16:44:37.046" v="38" actId="208"/>
          <ac:spMkLst>
            <pc:docMk/>
            <pc:sldMk cId="943865127" sldId="345"/>
            <ac:spMk id="3" creationId="{097E81E2-8390-0241-4B44-2ADD9C0044B6}"/>
          </ac:spMkLst>
        </pc:spChg>
        <pc:spChg chg="mod">
          <ac:chgData name="Giulia Sirigu" userId="8bf4e5e8-7268-46e0-9f15-33d15a017aac" providerId="ADAL" clId="{A9F17A86-2842-4888-9BBD-268C8A79E820}" dt="2024-04-30T16:42:52.075" v="10" actId="1076"/>
          <ac:spMkLst>
            <pc:docMk/>
            <pc:sldMk cId="943865127" sldId="345"/>
            <ac:spMk id="8" creationId="{E3304015-097F-00E5-3CBD-74BB22E076C6}"/>
          </ac:spMkLst>
        </pc:spChg>
        <pc:spChg chg="mod ord">
          <ac:chgData name="Giulia Sirigu" userId="8bf4e5e8-7268-46e0-9f15-33d15a017aac" providerId="ADAL" clId="{A9F17A86-2842-4888-9BBD-268C8A79E820}" dt="2024-04-30T16:42:09.817" v="8" actId="14100"/>
          <ac:spMkLst>
            <pc:docMk/>
            <pc:sldMk cId="943865127" sldId="345"/>
            <ac:spMk id="12" creationId="{630B380E-A38D-04D0-61FE-9A504509E7FA}"/>
          </ac:spMkLst>
        </pc:spChg>
      </pc:sldChg>
      <pc:sldChg chg="add del">
        <pc:chgData name="Giulia Sirigu" userId="8bf4e5e8-7268-46e0-9f15-33d15a017aac" providerId="ADAL" clId="{A9F17A86-2842-4888-9BBD-268C8A79E820}" dt="2024-04-30T16:41:50.669" v="5" actId="47"/>
        <pc:sldMkLst>
          <pc:docMk/>
          <pc:sldMk cId="1799274548" sldId="345"/>
        </pc:sldMkLst>
      </pc:sldChg>
      <pc:sldChg chg="modSp new mod">
        <pc:chgData name="Giulia Sirigu" userId="8bf4e5e8-7268-46e0-9f15-33d15a017aac" providerId="ADAL" clId="{A9F17A86-2842-4888-9BBD-268C8A79E820}" dt="2024-04-30T16:43:22.228" v="26" actId="20577"/>
        <pc:sldMkLst>
          <pc:docMk/>
          <pc:sldMk cId="147224609" sldId="346"/>
        </pc:sldMkLst>
        <pc:spChg chg="mod">
          <ac:chgData name="Giulia Sirigu" userId="8bf4e5e8-7268-46e0-9f15-33d15a017aac" providerId="ADAL" clId="{A9F17A86-2842-4888-9BBD-268C8A79E820}" dt="2024-04-30T16:43:22.228" v="26" actId="20577"/>
          <ac:spMkLst>
            <pc:docMk/>
            <pc:sldMk cId="147224609" sldId="346"/>
            <ac:spMk id="4" creationId="{AD9CBC12-F3B8-A9EA-7AAC-7E5BB0FA21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F67291-92FF-4822-B10A-9C364A5BF47B}" type="datetimeFigureOut">
              <a:rPr lang="en-IE" smtClean="0"/>
              <a:pPr/>
              <a:t>03/05/2024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DDE34A-DA7C-4CBF-A4AF-0F0607A25A3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DE34A-DA7C-4CBF-A4AF-0F0607A25A3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720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 - No profi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4761125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6739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61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2E51D-3414-890B-CF46-DCB1EF2D4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14DEE2-057B-15CB-1739-B18717D39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DA3911-8389-AF67-05DD-D4466362C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90F6BF-4FA1-74C1-9125-9EBFA5F872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149746-A2B3-F683-43D6-85D23532DF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FE280A-32BF-BAE8-1002-51ADD3A229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913439-906F-DF3A-9CEA-1F4209DDFA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0455E-4309-8E34-3868-A13A54181C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803FC-E33C-3FD9-4D3D-BEBB338685EC}"/>
              </a:ext>
            </a:extLst>
          </p:cNvPr>
          <p:cNvCxnSpPr>
            <a:cxnSpLocks/>
          </p:cNvCxnSpPr>
          <p:nvPr/>
        </p:nvCxnSpPr>
        <p:spPr>
          <a:xfrm>
            <a:off x="6083417" y="5549649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9E07BE-8D68-62F1-6898-FD613521ED23}"/>
              </a:ext>
            </a:extLst>
          </p:cNvPr>
          <p:cNvSpPr txBox="1"/>
          <p:nvPr/>
        </p:nvSpPr>
        <p:spPr>
          <a:xfrm>
            <a:off x="3808232" y="371946"/>
            <a:ext cx="8491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Match2Achieve </a:t>
            </a:r>
          </a:p>
          <a:p>
            <a:pPr algn="ctr"/>
            <a:r>
              <a:rPr lang="en-US" sz="2800" b="1" dirty="0"/>
              <a:t>Women in Tech for Food</a:t>
            </a:r>
            <a:endParaRPr lang="it-IT" sz="2800" b="1" dirty="0"/>
          </a:p>
          <a:p>
            <a:pPr algn="ctr"/>
            <a:r>
              <a:rPr lang="en-US" sz="2000" b="1" dirty="0"/>
              <a:t>Women Entrepreneurship TG, Agrifood SG and Digital SG</a:t>
            </a:r>
            <a:r>
              <a:rPr lang="it-IT" sz="2000" b="1" dirty="0"/>
              <a:t> </a:t>
            </a:r>
          </a:p>
        </p:txBody>
      </p:sp>
      <p:pic>
        <p:nvPicPr>
          <p:cNvPr id="16" name="Picture Placeholder 15" descr="Silhouette of people helping each other to climb a mountain&#10;&#10;Description automatically generated">
            <a:extLst>
              <a:ext uri="{FF2B5EF4-FFF2-40B4-BE49-F238E27FC236}">
                <a16:creationId xmlns:a16="http://schemas.microsoft.com/office/drawing/2014/main" id="{7A562A44-8CDE-3F9B-59BC-E655CFA0E2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5" t="3563" r="-15" b="18007"/>
          <a:stretch/>
        </p:blipFill>
        <p:spPr>
          <a:xfrm>
            <a:off x="0" y="1787461"/>
            <a:ext cx="12204000" cy="5082755"/>
          </a:xfrm>
        </p:spPr>
      </p:pic>
    </p:spTree>
    <p:extLst>
      <p:ext uri="{BB962C8B-B14F-4D97-AF65-F5344CB8AC3E}">
        <p14:creationId xmlns:p14="http://schemas.microsoft.com/office/powerpoint/2010/main" val="30550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7070-9840-398D-2EB6-CEAA0BDA0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569" y="200102"/>
            <a:ext cx="9144000" cy="612154"/>
          </a:xfrm>
        </p:spPr>
        <p:txBody>
          <a:bodyPr/>
          <a:lstStyle/>
          <a:p>
            <a:r>
              <a:rPr lang="en-GB" sz="4000" dirty="0"/>
              <a:t>Who we are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394AD2-46F1-55DB-C9E1-0E216C2FC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182" y="2403892"/>
            <a:ext cx="9144000" cy="612153"/>
          </a:xfrm>
        </p:spPr>
        <p:txBody>
          <a:bodyPr/>
          <a:lstStyle/>
          <a:p>
            <a:r>
              <a:rPr lang="en-GB" dirty="0"/>
              <a:t>Please present your company (1 slide)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B915BB-EA84-6FBE-FEEA-F66849DA9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4" y="5433591"/>
            <a:ext cx="12197080" cy="14300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3392-5F83-983E-7A04-35F33690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067" y="167600"/>
            <a:ext cx="9144000" cy="612154"/>
          </a:xfrm>
        </p:spPr>
        <p:txBody>
          <a:bodyPr/>
          <a:lstStyle/>
          <a:p>
            <a:r>
              <a:rPr lang="en-GB" sz="3200" dirty="0"/>
              <a:t>What do we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2D514-AA5F-4320-5037-3F6D0D7BC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Product/service short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FD4C7-17AF-FD32-3234-594830D6A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4575-75B3-E081-D9D9-9D648611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653B-8B75-B802-BD54-48F37E5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079" y="167599"/>
            <a:ext cx="9144000" cy="612154"/>
          </a:xfrm>
        </p:spPr>
        <p:txBody>
          <a:bodyPr/>
          <a:lstStyle/>
          <a:p>
            <a:r>
              <a:rPr lang="en-GB" sz="3200" dirty="0"/>
              <a:t>What we are looking for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7FC68-83E5-315E-9B4C-29F41A1C7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892" y="1788800"/>
            <a:ext cx="10156082" cy="6121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of business/technology partner you are looking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of cooperation sought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C2E746-5E09-E5B2-6581-FF9ACB732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5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Follow us @EEN_EU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Follow us @EEN_EU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9237" y="3423930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9238" y="4121503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97E81E2-8390-0241-4B44-2ADD9C0044B6}"/>
              </a:ext>
            </a:extLst>
          </p:cNvPr>
          <p:cNvSpPr txBox="1">
            <a:spLocks/>
          </p:cNvSpPr>
          <p:nvPr/>
        </p:nvSpPr>
        <p:spPr>
          <a:xfrm>
            <a:off x="1809236" y="4371589"/>
            <a:ext cx="3718726" cy="274949"/>
          </a:xfrm>
          <a:prstGeom prst="rect">
            <a:avLst/>
          </a:prstGeom>
          <a:ln>
            <a:solidFill>
              <a:srgbClr val="FFFFFF"/>
            </a:solidFill>
            <a:prstDash val="sysDot"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EEN Advisor</a:t>
            </a:r>
          </a:p>
        </p:txBody>
      </p:sp>
    </p:spTree>
    <p:extLst>
      <p:ext uri="{BB962C8B-B14F-4D97-AF65-F5344CB8AC3E}">
        <p14:creationId xmlns:p14="http://schemas.microsoft.com/office/powerpoint/2010/main" val="94386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D39BE8-DA99-F4BB-EC85-9FB73C0FC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0EEF0-3F8B-6CBB-01C9-4E63AA301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CBC12-F3B8-A9EA-7AAC-7E5BB0FA2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EEN </a:t>
            </a:r>
            <a:r>
              <a:rPr lang="en-GB" dirty="0" err="1"/>
              <a:t>ADvisor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73A48F-6842-42FC-D3A1-1B729EFA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C5D6DD-4D6B-A04C-18A4-AFB6597AA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078B6B-B551-8452-4094-C446862621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4E596B-FEF8-636C-850F-E6FCF35115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0CC2F2-7942-E732-2E2C-3212A662C4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604E1B-26BA-756D-24F4-FB5B48BB6D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F3BA3D-7C4F-C08C-8182-436C6E0C02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46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EEN">
      <a:majorFont>
        <a:latin typeface="Blogger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Blogger Sans</vt:lpstr>
      <vt:lpstr>Cover</vt:lpstr>
      <vt:lpstr>Sections</vt:lpstr>
      <vt:lpstr>Content</vt:lpstr>
      <vt:lpstr>Content with background image</vt:lpstr>
      <vt:lpstr>Final slide</vt:lpstr>
      <vt:lpstr>PowerPoint Presentation</vt:lpstr>
      <vt:lpstr>Who we are</vt:lpstr>
      <vt:lpstr>What do we offer</vt:lpstr>
      <vt:lpstr>What we are looking for</vt:lpstr>
      <vt:lpstr>Thank you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Giulia Sirigu</cp:lastModifiedBy>
  <cp:revision>36</cp:revision>
  <dcterms:created xsi:type="dcterms:W3CDTF">2023-04-12T07:12:26Z</dcterms:created>
  <dcterms:modified xsi:type="dcterms:W3CDTF">2024-05-03T13:58:04Z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</Properties>
</file>