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handoutMasterIdLst>
    <p:handoutMasterId r:id="rId24"/>
  </p:handoutMasterIdLst>
  <p:sldIdLst>
    <p:sldId id="256" r:id="rId4"/>
    <p:sldId id="1410" r:id="rId5"/>
    <p:sldId id="1411" r:id="rId6"/>
    <p:sldId id="1412" r:id="rId7"/>
    <p:sldId id="350" r:id="rId8"/>
    <p:sldId id="1413" r:id="rId9"/>
    <p:sldId id="1404" r:id="rId10"/>
    <p:sldId id="1388" r:id="rId11"/>
    <p:sldId id="1387" r:id="rId12"/>
    <p:sldId id="368" r:id="rId13"/>
    <p:sldId id="374" r:id="rId14"/>
    <p:sldId id="1383" r:id="rId15"/>
    <p:sldId id="1381" r:id="rId16"/>
    <p:sldId id="1391" r:id="rId17"/>
    <p:sldId id="1379" r:id="rId18"/>
    <p:sldId id="1392" r:id="rId19"/>
    <p:sldId id="1393" r:id="rId20"/>
    <p:sldId id="1382" r:id="rId21"/>
    <p:sldId id="1414" r:id="rId22"/>
  </p:sldIdLst>
  <p:sldSz cx="12192000" cy="6858000"/>
  <p:notesSz cx="6794500" cy="9906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pos="1912" userDrawn="1">
          <p15:clr>
            <a:srgbClr val="A4A3A4"/>
          </p15:clr>
        </p15:guide>
        <p15:guide id="5" pos="5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80"/>
    <a:srgbClr val="044882"/>
    <a:srgbClr val="99C2EB"/>
    <a:srgbClr val="E3EBF7"/>
    <a:srgbClr val="9CC4EC"/>
    <a:srgbClr val="82B4E6"/>
    <a:srgbClr val="62A1E0"/>
    <a:srgbClr val="2671BC"/>
    <a:srgbClr val="000000"/>
    <a:srgbClr val="178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0" autoAdjust="0"/>
    <p:restoredTop sz="86408" autoAdjust="0"/>
  </p:normalViewPr>
  <p:slideViewPr>
    <p:cSldViewPr snapToGrid="0" snapToObjects="1">
      <p:cViewPr varScale="1">
        <p:scale>
          <a:sx n="71" d="100"/>
          <a:sy n="71" d="100"/>
        </p:scale>
        <p:origin x="1008" y="58"/>
      </p:cViewPr>
      <p:guideLst>
        <p:guide orient="horz" pos="2546"/>
        <p:guide pos="3840"/>
        <p:guide orient="horz" pos="391"/>
        <p:guide pos="1912"/>
        <p:guide pos="5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277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_Orsillo\Desktop\elab%20internaz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dir\privata\AIL_CAT\Centro%20Studi\INDAGINI\INTERNAZIONALIZZAZIONE\edizione%202023\report\analisi%20desk%20-%20competitivita%20e%20diversificazione%20export%20lombardo\gafico%204.2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dir\Privata\AIL_CAT\Centro%20Studi\INDAGINI\INTERNAZIONALIZZAZIONE\edizione%202023\elaborazioni\Cpia%20elab%20seconda%20part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58398310033535"/>
          <c:y val="4.9601128098735164E-3"/>
          <c:w val="0.64041601689966465"/>
          <c:h val="0.97330398400386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D1-4854-AC98-297FD1DA01B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Foglio1!$A$2:$A$11</c:f>
              <c:strCache>
                <c:ptCount val="10"/>
                <c:pt idx="0">
                  <c:v>Franchising all'estero</c:v>
                </c:pt>
                <c:pt idx="1">
                  <c:v>Produzione affidata in licenza all'estero</c:v>
                </c:pt>
                <c:pt idx="2">
                  <c:v>Joint venture con produzione all'estero</c:v>
                </c:pt>
                <c:pt idx="3">
                  <c:v>Joint venture con vendita all'estero</c:v>
                </c:pt>
                <c:pt idx="4">
                  <c:v>Produzione all'estero con proprie sedi e stabilimenti</c:v>
                </c:pt>
                <c:pt idx="5">
                  <c:v>Uffici di rappresentanza commerciale (no filiali o negozi)</c:v>
                </c:pt>
                <c:pt idx="6">
                  <c:v>Presenza all'estero con proprie filiali commerciali o negozi direttamente gestiti</c:v>
                </c:pt>
                <c:pt idx="7">
                  <c:v>Acquisto di impianti e tecnologie dall'estero</c:v>
                </c:pt>
                <c:pt idx="8">
                  <c:v>Importazioni di materiali e componenti</c:v>
                </c:pt>
                <c:pt idx="9">
                  <c:v>Esportazioni in tutte le forme</c:v>
                </c:pt>
              </c:strCache>
            </c:strRef>
          </c:cat>
          <c:val>
            <c:numRef>
              <c:f>Foglio1!$B$2:$B$11</c:f>
              <c:numCache>
                <c:formatCode>0%</c:formatCode>
                <c:ptCount val="10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7.0000000000000007E-2</c:v>
                </c:pt>
                <c:pt idx="5">
                  <c:v>0.09</c:v>
                </c:pt>
                <c:pt idx="6">
                  <c:v>0.11</c:v>
                </c:pt>
                <c:pt idx="7">
                  <c:v>0.09</c:v>
                </c:pt>
                <c:pt idx="8">
                  <c:v>0.5</c:v>
                </c:pt>
                <c:pt idx="9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D1-4854-AC98-297FD1DA01B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44882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4488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8CD1-4854-AC98-297FD1DA01B2}"/>
              </c:ext>
            </c:extLst>
          </c:dPt>
          <c:dLbls>
            <c:dLbl>
              <c:idx val="0"/>
              <c:layout>
                <c:manualLayout>
                  <c:x val="0"/>
                  <c:y val="-1.23507616303006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D1-4854-AC98-297FD1DA01B2}"/>
                </c:ext>
              </c:extLst>
            </c:dLbl>
            <c:dLbl>
              <c:idx val="1"/>
              <c:layout>
                <c:manualLayout>
                  <c:x val="0"/>
                  <c:y val="-1.23507616303005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D1-4854-AC98-297FD1DA01B2}"/>
                </c:ext>
              </c:extLst>
            </c:dLbl>
            <c:dLbl>
              <c:idx val="2"/>
              <c:layout>
                <c:manualLayout>
                  <c:x val="-9.0244260632777698E-17"/>
                  <c:y val="-1.23507616303005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D1-4854-AC98-297FD1DA01B2}"/>
                </c:ext>
              </c:extLst>
            </c:dLbl>
            <c:dLbl>
              <c:idx val="3"/>
              <c:layout>
                <c:manualLayout>
                  <c:x val="-2.4612355402412012E-3"/>
                  <c:y val="-1.23507616303005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D1-4854-AC98-297FD1DA01B2}"/>
                </c:ext>
              </c:extLst>
            </c:dLbl>
            <c:dLbl>
              <c:idx val="4"/>
              <c:layout>
                <c:manualLayout>
                  <c:x val="0"/>
                  <c:y val="-1.2350761630300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D1-4854-AC98-297FD1DA01B2}"/>
                </c:ext>
              </c:extLst>
            </c:dLbl>
            <c:dLbl>
              <c:idx val="5"/>
              <c:layout>
                <c:manualLayout>
                  <c:x val="-4.9224710804824925E-3"/>
                  <c:y val="-1.646768217373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D1-4854-AC98-297FD1DA01B2}"/>
                </c:ext>
              </c:extLst>
            </c:dLbl>
            <c:dLbl>
              <c:idx val="6"/>
              <c:layout>
                <c:manualLayout>
                  <c:x val="-3.9279696568715154E-3"/>
                  <c:y val="-1.2350736152204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D1-4854-AC98-297FD1DA01B2}"/>
                </c:ext>
              </c:extLst>
            </c:dLbl>
            <c:dLbl>
              <c:idx val="7"/>
              <c:layout>
                <c:manualLayout>
                  <c:x val="0"/>
                  <c:y val="-8.23384108686702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CD1-4854-AC98-297FD1DA01B2}"/>
                </c:ext>
              </c:extLst>
            </c:dLbl>
            <c:dLbl>
              <c:idx val="8"/>
              <c:layout>
                <c:manualLayout>
                  <c:x val="-9.0244260632777698E-17"/>
                  <c:y val="-8.23384108686704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CD1-4854-AC98-297FD1DA01B2}"/>
                </c:ext>
              </c:extLst>
            </c:dLbl>
            <c:dLbl>
              <c:idx val="9"/>
              <c:layout>
                <c:manualLayout>
                  <c:x val="9.6899036836881599E-8"/>
                  <c:y val="-8.23384108686702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D1-4854-AC98-297FD1DA01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4488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Foglio1!$A$2:$A$11</c:f>
              <c:strCache>
                <c:ptCount val="10"/>
                <c:pt idx="0">
                  <c:v>Franchising all'estero</c:v>
                </c:pt>
                <c:pt idx="1">
                  <c:v>Produzione affidata in licenza all'estero</c:v>
                </c:pt>
                <c:pt idx="2">
                  <c:v>Joint venture con produzione all'estero</c:v>
                </c:pt>
                <c:pt idx="3">
                  <c:v>Joint venture con vendita all'estero</c:v>
                </c:pt>
                <c:pt idx="4">
                  <c:v>Produzione all'estero con proprie sedi e stabilimenti</c:v>
                </c:pt>
                <c:pt idx="5">
                  <c:v>Uffici di rappresentanza commerciale (no filiali o negozi)</c:v>
                </c:pt>
                <c:pt idx="6">
                  <c:v>Presenza all'estero con proprie filiali commerciali o negozi direttamente gestiti</c:v>
                </c:pt>
                <c:pt idx="7">
                  <c:v>Acquisto di impianti e tecnologie dall'estero</c:v>
                </c:pt>
                <c:pt idx="8">
                  <c:v>Importazioni di materiali e componenti</c:v>
                </c:pt>
                <c:pt idx="9">
                  <c:v>Esportazioni in tutte le forme</c:v>
                </c:pt>
              </c:strCache>
            </c:strRef>
          </c:cat>
          <c:val>
            <c:numRef>
              <c:f>Foglio1!$C$2:$C$11</c:f>
              <c:numCache>
                <c:formatCode>0%</c:formatCode>
                <c:ptCount val="10"/>
                <c:pt idx="0">
                  <c:v>1.996007984031936E-3</c:v>
                </c:pt>
                <c:pt idx="1">
                  <c:v>1.1976047904191617E-2</c:v>
                </c:pt>
                <c:pt idx="2">
                  <c:v>1.2974051896207584E-2</c:v>
                </c:pt>
                <c:pt idx="3">
                  <c:v>2.4950099800399202E-2</c:v>
                </c:pt>
                <c:pt idx="4">
                  <c:v>6.6866267465069865E-2</c:v>
                </c:pt>
                <c:pt idx="5">
                  <c:v>6.9860279441117765E-2</c:v>
                </c:pt>
                <c:pt idx="6">
                  <c:v>8.6826347305389226E-2</c:v>
                </c:pt>
                <c:pt idx="7">
                  <c:v>9.0818363273453093E-2</c:v>
                </c:pt>
                <c:pt idx="8">
                  <c:v>0.5359281437125748</c:v>
                </c:pt>
                <c:pt idx="9">
                  <c:v>0.96207584830339321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CD1-4854-AC98-297FD1DA01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728260159"/>
        <c:axId val="728259199"/>
      </c:barChart>
      <c:catAx>
        <c:axId val="7282601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8259199"/>
        <c:crosses val="autoZero"/>
        <c:auto val="1"/>
        <c:lblAlgn val="ctr"/>
        <c:lblOffset val="100"/>
        <c:noMultiLvlLbl val="0"/>
      </c:catAx>
      <c:valAx>
        <c:axId val="72825919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28260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6643239209717295"/>
          <c:y val="0.90208925182417221"/>
          <c:w val="0.21574113307794177"/>
          <c:h val="6.49236956726745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106937580156421"/>
          <c:y val="0"/>
          <c:w val="0.4678516255171024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782BF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782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57-4948-8FDA-284CB0E9E69C}"/>
              </c:ext>
            </c:extLst>
          </c:dPt>
          <c:dPt>
            <c:idx val="1"/>
            <c:invertIfNegative val="0"/>
            <c:bubble3D val="0"/>
            <c:spPr>
              <a:solidFill>
                <a:srgbClr val="1782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57-4948-8FDA-284CB0E9E69C}"/>
              </c:ext>
            </c:extLst>
          </c:dPt>
          <c:dPt>
            <c:idx val="2"/>
            <c:invertIfNegative val="0"/>
            <c:bubble3D val="0"/>
            <c:spPr>
              <a:solidFill>
                <a:srgbClr val="1782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57-4948-8FDA-284CB0E9E69C}"/>
              </c:ext>
            </c:extLst>
          </c:dPt>
          <c:dPt>
            <c:idx val="3"/>
            <c:invertIfNegative val="0"/>
            <c:bubble3D val="0"/>
            <c:spPr>
              <a:solidFill>
                <a:srgbClr val="1782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57-4948-8FDA-284CB0E9E69C}"/>
              </c:ext>
            </c:extLst>
          </c:dPt>
          <c:dPt>
            <c:idx val="4"/>
            <c:invertIfNegative val="0"/>
            <c:bubble3D val="0"/>
            <c:spPr>
              <a:solidFill>
                <a:srgbClr val="1782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57-4948-8FDA-284CB0E9E69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0211149-C4EF-4E94-AA18-3351AB00291B}" type="VALUE">
                      <a:rPr lang="en-US" sz="1600"/>
                      <a:pPr/>
                      <a:t>[VALORE]</a:t>
                    </a:fld>
                    <a:endParaRPr lang="it-IT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57-4948-8FDA-284CB0E9E6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0805DD0-B1BD-46D9-A460-544A57CC362A}" type="VALUE">
                      <a:rPr lang="en-US" sz="1600"/>
                      <a:pPr/>
                      <a:t>[VALORE]</a:t>
                    </a:fld>
                    <a:endParaRPr lang="it-IT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57-4948-8FDA-284CB0E9E69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4488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857-4948-8FDA-284CB0E9E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488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Canali social commerce</c:v>
                </c:pt>
                <c:pt idx="1">
                  <c:v>Piattaforma e-commerce di terzi specializzate</c:v>
                </c:pt>
                <c:pt idx="2">
                  <c:v>Piattaforma e-commerce di terzi generaliste</c:v>
                </c:pt>
                <c:pt idx="3">
                  <c:v>Piattaforma e-commerce propria</c:v>
                </c:pt>
                <c:pt idx="4">
                  <c:v>Proprio sito web in multilingua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0.11</c:v>
                </c:pt>
                <c:pt idx="1">
                  <c:v>7.0000000000000007E-2</c:v>
                </c:pt>
                <c:pt idx="2">
                  <c:v>0.11</c:v>
                </c:pt>
                <c:pt idx="3">
                  <c:v>0.23</c:v>
                </c:pt>
                <c:pt idx="4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57-4948-8FDA-284CB0E9E6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1688432624"/>
        <c:axId val="1688444624"/>
      </c:barChart>
      <c:catAx>
        <c:axId val="1688432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88444624"/>
        <c:crosses val="autoZero"/>
        <c:auto val="1"/>
        <c:lblAlgn val="ctr"/>
        <c:lblOffset val="100"/>
        <c:noMultiLvlLbl val="0"/>
      </c:catAx>
      <c:valAx>
        <c:axId val="168844462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688432624"/>
        <c:crosses val="autoZero"/>
        <c:crossBetween val="between"/>
      </c:valAx>
      <c:spPr>
        <a:noFill/>
        <a:ln>
          <a:solidFill>
            <a:schemeClr val="accent1">
              <a:alpha val="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04179346401073"/>
          <c:y val="2.5038785374600449E-2"/>
          <c:w val="0.5049581783399899"/>
          <c:h val="0.9746961487487331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Foglio1!$C$2</c:f>
              <c:strCache>
                <c:ptCount val="1"/>
                <c:pt idx="0">
                  <c:v>ed. 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448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8CB-4715-9349-C516691050D2}"/>
              </c:ext>
            </c:extLst>
          </c:dPt>
          <c:dPt>
            <c:idx val="1"/>
            <c:invertIfNegative val="0"/>
            <c:bubble3D val="0"/>
            <c:spPr>
              <a:solidFill>
                <a:srgbClr val="0448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8CB-4715-9349-C516691050D2}"/>
              </c:ext>
            </c:extLst>
          </c:dPt>
          <c:dPt>
            <c:idx val="2"/>
            <c:invertIfNegative val="0"/>
            <c:bubble3D val="0"/>
            <c:spPr>
              <a:solidFill>
                <a:srgbClr val="0448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CB-4715-9349-C516691050D2}"/>
              </c:ext>
            </c:extLst>
          </c:dPt>
          <c:dPt>
            <c:idx val="3"/>
            <c:invertIfNegative val="0"/>
            <c:bubble3D val="0"/>
            <c:spPr>
              <a:solidFill>
                <a:srgbClr val="0448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8CB-4715-9349-C516691050D2}"/>
              </c:ext>
            </c:extLst>
          </c:dPt>
          <c:dPt>
            <c:idx val="4"/>
            <c:invertIfNegative val="0"/>
            <c:bubble3D val="0"/>
            <c:spPr>
              <a:solidFill>
                <a:srgbClr val="0448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CB-4715-9349-C516691050D2}"/>
              </c:ext>
            </c:extLst>
          </c:dPt>
          <c:dPt>
            <c:idx val="5"/>
            <c:invertIfNegative val="0"/>
            <c:bubble3D val="0"/>
            <c:spPr>
              <a:solidFill>
                <a:srgbClr val="0448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8CB-4715-9349-C516691050D2}"/>
              </c:ext>
            </c:extLst>
          </c:dPt>
          <c:dPt>
            <c:idx val="6"/>
            <c:invertIfNegative val="0"/>
            <c:bubble3D val="0"/>
            <c:spPr>
              <a:solidFill>
                <a:srgbClr val="0448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CB-4715-9349-C516691050D2}"/>
              </c:ext>
            </c:extLst>
          </c:dPt>
          <c:dPt>
            <c:idx val="7"/>
            <c:invertIfNegative val="0"/>
            <c:bubble3D val="0"/>
            <c:spPr>
              <a:solidFill>
                <a:srgbClr val="0448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8CB-4715-9349-C516691050D2}"/>
              </c:ext>
            </c:extLst>
          </c:dPt>
          <c:dPt>
            <c:idx val="8"/>
            <c:invertIfNegative val="0"/>
            <c:bubble3D val="0"/>
            <c:spPr>
              <a:solidFill>
                <a:srgbClr val="4B92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CB-4715-9349-C516691050D2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4B92DB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8CB-4715-9349-C516691050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Foglio1!$A$3:$A$11</c:f>
              <c:strCache>
                <c:ptCount val="9"/>
                <c:pt idx="0">
                  <c:v>Altro specificare</c:v>
                </c:pt>
                <c:pt idx="1">
                  <c:v>Segnalazione e assistenza per la partecipazione a gare d’appalto</c:v>
                </c:pt>
                <c:pt idx="2">
                  <c:v>Supporto nell'accesso a piattaforme digitali per la vendita all'estero</c:v>
                </c:pt>
                <c:pt idx="3">
                  <c:v>Servizio di accompagnamento in fiera anche in versione virtuale</c:v>
                </c:pt>
                <c:pt idx="4">
                  <c:v>Partecipazione a missioni commerciali all’estero</c:v>
                </c:pt>
                <c:pt idx="5">
                  <c:v>Assistenza nella ricerca di finanziamenti agevolati per l’internazionalizzazione</c:v>
                </c:pt>
                <c:pt idx="6">
                  <c:v>Organizzazione di incontri Business to Business anche in modalità virtuale</c:v>
                </c:pt>
                <c:pt idx="7">
                  <c:v>Consulenza e formazione su tematiche tecniche</c:v>
                </c:pt>
                <c:pt idx="8">
                  <c:v>Ricerca clienti/intermediari/commerciali esteri</c:v>
                </c:pt>
              </c:strCache>
            </c:strRef>
          </c:cat>
          <c:val>
            <c:numRef>
              <c:f>Foglio1!$C$3:$C$11</c:f>
              <c:numCache>
                <c:formatCode>0.0%</c:formatCode>
                <c:ptCount val="9"/>
                <c:pt idx="0">
                  <c:v>5.845511482254697E-2</c:v>
                </c:pt>
                <c:pt idx="1">
                  <c:v>8.1419624217118999E-2</c:v>
                </c:pt>
                <c:pt idx="2">
                  <c:v>9.6033402922755737E-2</c:v>
                </c:pt>
                <c:pt idx="3">
                  <c:v>0.17536534446764093</c:v>
                </c:pt>
                <c:pt idx="4">
                  <c:v>0.22129436325678498</c:v>
                </c:pt>
                <c:pt idx="5">
                  <c:v>0.22860125260960334</c:v>
                </c:pt>
                <c:pt idx="6">
                  <c:v>0.26826722338204595</c:v>
                </c:pt>
                <c:pt idx="7">
                  <c:v>0.27244258872651356</c:v>
                </c:pt>
                <c:pt idx="8">
                  <c:v>0.69937369519832981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CB-4715-9349-C516691050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1"/>
        <c:axId val="1879764704"/>
        <c:axId val="1879758944"/>
      </c:barChart>
      <c:catAx>
        <c:axId val="1879764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9758944"/>
        <c:crosses val="autoZero"/>
        <c:auto val="1"/>
        <c:lblAlgn val="ctr"/>
        <c:lblOffset val="100"/>
        <c:noMultiLvlLbl val="0"/>
      </c:catAx>
      <c:valAx>
        <c:axId val="187975894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87976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53816039494411E-2"/>
          <c:y val="4.8806648544119299E-2"/>
          <c:w val="0.7858703733970186"/>
          <c:h val="0.91002610385367966"/>
        </c:manualLayout>
      </c:layout>
      <c:bubbleChart>
        <c:varyColors val="0"/>
        <c:ser>
          <c:idx val="0"/>
          <c:order val="0"/>
          <c:tx>
            <c:strRef>
              <c:f>dati!$A$3:$A$15</c:f>
              <c:strCache>
                <c:ptCount val="13"/>
                <c:pt idx="0">
                  <c:v>CL-Mezzi di trasporto</c:v>
                </c:pt>
                <c:pt idx="1">
                  <c:v>CF-Farmaceutica</c:v>
                </c:pt>
                <c:pt idx="2">
                  <c:v>CA-Alimentari e bevande</c:v>
                </c:pt>
                <c:pt idx="3">
                  <c:v>totale manifatturiero**</c:v>
                </c:pt>
                <c:pt idx="4">
                  <c:v>CI-Elettronica</c:v>
                </c:pt>
                <c:pt idx="5">
                  <c:v>CJ-App. elettrici</c:v>
                </c:pt>
                <c:pt idx="6">
                  <c:v>CG-Gomma-plastica</c:v>
                </c:pt>
                <c:pt idx="7">
                  <c:v>CM-Altro  manifatturiero</c:v>
                </c:pt>
                <c:pt idx="8">
                  <c:v>CH-Metalli</c:v>
                </c:pt>
                <c:pt idx="9">
                  <c:v>CB-Moda</c:v>
                </c:pt>
                <c:pt idx="10">
                  <c:v>CE-Chimica</c:v>
                </c:pt>
                <c:pt idx="11">
                  <c:v>CC-Legno-carta</c:v>
                </c:pt>
                <c:pt idx="12">
                  <c:v>CK-Macchinari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6A-4E16-B4FE-B21DEC01D045}"/>
              </c:ext>
            </c:extLst>
          </c:dPt>
          <c:dPt>
            <c:idx val="1"/>
            <c:invertIfNegative val="0"/>
            <c:bubble3D val="1"/>
            <c:spPr>
              <a:solidFill>
                <a:srgbClr val="4B92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A6A-4E16-B4FE-B21DEC01D045}"/>
              </c:ext>
            </c:extLst>
          </c:dPt>
          <c:dPt>
            <c:idx val="2"/>
            <c:invertIfNegative val="0"/>
            <c:bubble3D val="1"/>
            <c:spPr>
              <a:solidFill>
                <a:srgbClr val="4B92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2A6A-4E16-B4FE-B21DEC01D045}"/>
              </c:ext>
            </c:extLst>
          </c:dPt>
          <c:dPt>
            <c:idx val="3"/>
            <c:invertIfNegative val="0"/>
            <c:bubble3D val="1"/>
            <c:spPr>
              <a:solidFill>
                <a:srgbClr val="4B92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A6A-4E16-B4FE-B21DEC01D045}"/>
              </c:ext>
            </c:extLst>
          </c:dPt>
          <c:dPt>
            <c:idx val="4"/>
            <c:invertIfNegative val="0"/>
            <c:bubble3D val="1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A6A-4E16-B4FE-B21DEC01D045}"/>
              </c:ext>
            </c:extLst>
          </c:dPt>
          <c:dPt>
            <c:idx val="5"/>
            <c:invertIfNegative val="0"/>
            <c:bubble3D val="1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A6A-4E16-B4FE-B21DEC01D045}"/>
              </c:ext>
            </c:extLst>
          </c:dPt>
          <c:dPt>
            <c:idx val="6"/>
            <c:invertIfNegative val="0"/>
            <c:bubble3D val="1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A6A-4E16-B4FE-B21DEC01D045}"/>
              </c:ext>
            </c:extLst>
          </c:dPt>
          <c:dPt>
            <c:idx val="7"/>
            <c:invertIfNegative val="0"/>
            <c:bubble3D val="1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A6A-4E16-B4FE-B21DEC01D045}"/>
              </c:ext>
            </c:extLst>
          </c:dPt>
          <c:dPt>
            <c:idx val="8"/>
            <c:invertIfNegative val="0"/>
            <c:bubble3D val="1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A6A-4E16-B4FE-B21DEC01D045}"/>
              </c:ext>
            </c:extLst>
          </c:dPt>
          <c:dPt>
            <c:idx val="9"/>
            <c:invertIfNegative val="0"/>
            <c:bubble3D val="1"/>
            <c:spPr>
              <a:solidFill>
                <a:srgbClr val="FB790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A6A-4E16-B4FE-B21DEC01D045}"/>
              </c:ext>
            </c:extLst>
          </c:dPt>
          <c:dPt>
            <c:idx val="10"/>
            <c:invertIfNegative val="0"/>
            <c:bubble3D val="1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A6A-4E16-B4FE-B21DEC01D045}"/>
              </c:ext>
            </c:extLst>
          </c:dPt>
          <c:dLbls>
            <c:dLbl>
              <c:idx val="0"/>
              <c:layout>
                <c:manualLayout>
                  <c:x val="-8.3349220646592947E-2"/>
                  <c:y val="-5.85888039695397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123442-616E-4014-89A1-10823C96E851}" type="CELLREF">
                      <a:rPr lang="en-US"/>
                      <a:pPr>
                        <a:defRPr/>
                      </a:pPr>
                      <a:t>[RIFCELLA]</a:t>
                    </a:fld>
                    <a:endParaRPr lang="it-IT"/>
                  </a:p>
                </c:rich>
              </c:tx>
              <c:spPr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{21123442-616E-4014-89A1-10823C96E851}</c15:txfldGUID>
                      <c15:f>dati!$B$4</c15:f>
                      <c15:dlblFieldTableCache>
                        <c:ptCount val="1"/>
                        <c:pt idx="0">
                          <c:v>farmaceutica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2A6A-4E16-B4FE-B21DEC01D045}"/>
                </c:ext>
              </c:extLst>
            </c:dLbl>
            <c:dLbl>
              <c:idx val="1"/>
              <c:layout>
                <c:manualLayout>
                  <c:x val="-2.0495709995063914E-2"/>
                  <c:y val="2.092457284626419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6C2E314-0B03-4F4D-9759-AAC26E581913}" type="CELLREF">
                      <a:rPr lang="en-US"/>
                      <a:pPr>
                        <a:defRPr/>
                      </a:pPr>
                      <a:t>[RIFCELLA]</a:t>
                    </a:fld>
                    <a:endParaRPr lang="it-IT"/>
                  </a:p>
                </c:rich>
              </c:tx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{66C2E314-0B03-4F4D-9759-AAC26E581913}</c15:txfldGUID>
                      <c15:f>dati!$B$5</c15:f>
                      <c15:dlblFieldTableCache>
                        <c:ptCount val="1"/>
                        <c:pt idx="0">
                          <c:v>alimentari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2A6A-4E16-B4FE-B21DEC01D04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483AAD-6991-4FB5-A3EF-8D2FFE7B43C2}" type="CELLREF">
                      <a:rPr lang="en-US"/>
                      <a:pPr>
                        <a:defRPr/>
                      </a:pPr>
                      <a:t>[RIFCELLA]</a:t>
                    </a:fld>
                    <a:endParaRPr lang="it-IT"/>
                  </a:p>
                </c:rich>
              </c:tx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{49483AAD-6991-4FB5-A3EF-8D2FFE7B43C2}</c15:txfldGUID>
                      <c15:f>dati!$B$7</c15:f>
                      <c15:dlblFieldTableCache>
                        <c:ptCount val="1"/>
                        <c:pt idx="0">
                          <c:v>elettronica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2A6A-4E16-B4FE-B21DEC01D045}"/>
                </c:ext>
              </c:extLst>
            </c:dLbl>
            <c:dLbl>
              <c:idx val="3"/>
              <c:layout>
                <c:manualLayout>
                  <c:x val="-1.6396567996051051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223E3F-D350-44A3-BE55-3A47C53EB4AE}" type="CELLREF">
                      <a:rPr lang="en-US"/>
                      <a:pPr>
                        <a:defRPr/>
                      </a:pPr>
                      <a:t>[RIFCELLA]</a:t>
                    </a:fld>
                    <a:endParaRPr lang="it-IT"/>
                  </a:p>
                </c:rich>
              </c:tx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{A6223E3F-D350-44A3-BE55-3A47C53EB4AE}</c15:txfldGUID>
                      <c15:f>dati!$B$8</c15:f>
                      <c15:dlblFieldTableCache>
                        <c:ptCount val="1"/>
                        <c:pt idx="0">
                          <c:v>app. elettrici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2A6A-4E16-B4FE-B21DEC01D045}"/>
                </c:ext>
              </c:extLst>
            </c:dLbl>
            <c:dLbl>
              <c:idx val="4"/>
              <c:layout>
                <c:manualLayout>
                  <c:x val="-1.3663806663375976E-2"/>
                  <c:y val="-1.46472009923849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5A96484-EBC5-46A9-A0EB-2FF2D1394637}" type="CELLREF">
                      <a:rPr lang="en-US"/>
                      <a:pPr>
                        <a:defRPr/>
                      </a:pPr>
                      <a:t>[RIFCELLA]</a:t>
                    </a:fld>
                    <a:endParaRPr lang="it-IT"/>
                  </a:p>
                </c:rich>
              </c:tx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{C5A96484-EBC5-46A9-A0EB-2FF2D1394637}</c15:txfldGUID>
                      <c15:f>dati!$B$9</c15:f>
                      <c15:dlblFieldTableCache>
                        <c:ptCount val="1"/>
                        <c:pt idx="0">
                          <c:v>gomma-plastica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2A6A-4E16-B4FE-B21DEC01D045}"/>
                </c:ext>
              </c:extLst>
            </c:dLbl>
            <c:dLbl>
              <c:idx val="5"/>
              <c:layout>
                <c:manualLayout>
                  <c:x val="-0.1041144400089921"/>
                  <c:y val="-3.3221824813250842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5921A8-FBF1-4C1B-8EC1-F31A55D9987C}" type="CELLREF">
                      <a:rPr lang="en-US"/>
                      <a:pPr>
                        <a:defRPr/>
                      </a:pPr>
                      <a:t>[RIFCELLA]</a:t>
                    </a:fld>
                    <a:endParaRPr lang="it-IT"/>
                  </a:p>
                </c:rich>
              </c:tx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{CD5921A8-FBF1-4C1B-8EC1-F31A55D9987C}</c15:txfldGUID>
                      <c15:f>dati!$B$10</c15:f>
                      <c15:dlblFieldTableCache>
                        <c:ptCount val="1"/>
                        <c:pt idx="0">
                          <c:v>altro manif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2A6A-4E16-B4FE-B21DEC01D045}"/>
                </c:ext>
              </c:extLst>
            </c:dLbl>
            <c:dLbl>
              <c:idx val="6"/>
              <c:layout>
                <c:manualLayout>
                  <c:x val="-2.0495709995063817E-2"/>
                  <c:y val="3.13868592693962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FBBD1C-BC54-4898-A825-95BF11D4A412}" type="CELLREF">
                      <a:rPr lang="en-US"/>
                      <a:pPr>
                        <a:defRPr/>
                      </a:pPr>
                      <a:t>[RIFCELLA]</a:t>
                    </a:fld>
                    <a:endParaRPr lang="it-IT"/>
                  </a:p>
                </c:rich>
              </c:tx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{51FBBD1C-BC54-4898-A825-95BF11D4A412}</c15:txfldGUID>
                      <c15:f>dati!$B$11</c15:f>
                      <c15:dlblFieldTableCache>
                        <c:ptCount val="1"/>
                        <c:pt idx="0">
                          <c:v>metalli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2A6A-4E16-B4FE-B21DEC01D045}"/>
                </c:ext>
              </c:extLst>
            </c:dLbl>
            <c:dLbl>
              <c:idx val="7"/>
              <c:layout>
                <c:manualLayout>
                  <c:x val="-1.7762948662388742E-2"/>
                  <c:y val="-3.55717738386491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D602EF7-9859-400C-B70C-5AE533894ECD}" type="CELLREF">
                      <a:rPr lang="en-US"/>
                      <a:pPr>
                        <a:defRPr/>
                      </a:pPr>
                      <a:t>[RIFCELLA]</a:t>
                    </a:fld>
                    <a:endParaRPr lang="it-IT"/>
                  </a:p>
                </c:rich>
              </c:tx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{5D602EF7-9859-400C-B70C-5AE533894ECD}</c15:txfldGUID>
                      <c15:f>dati!$B$12</c15:f>
                      <c15:dlblFieldTableCache>
                        <c:ptCount val="1"/>
                        <c:pt idx="0">
                          <c:v>moda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2A6A-4E16-B4FE-B21DEC01D045}"/>
                </c:ext>
              </c:extLst>
            </c:dLbl>
            <c:dLbl>
              <c:idx val="8"/>
              <c:layout>
                <c:manualLayout>
                  <c:x val="-6.7404977160262863E-2"/>
                  <c:y val="2.73126770493398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B48021-6C0C-4280-A9FA-AC79D6F7FE78}" type="CELLREF">
                      <a:rPr lang="en-US"/>
                      <a:pPr>
                        <a:defRPr/>
                      </a:pPr>
                      <a:t>[RIFCELLA]</a:t>
                    </a:fld>
                    <a:endParaRPr lang="it-IT"/>
                  </a:p>
                </c:rich>
              </c:tx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{06B48021-6C0C-4280-A9FA-AC79D6F7FE78}</c15:txfldGUID>
                      <c15:f>dati!$B$13</c15:f>
                      <c15:dlblFieldTableCache>
                        <c:ptCount val="1"/>
                        <c:pt idx="0">
                          <c:v>chimica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2A6A-4E16-B4FE-B21DEC01D045}"/>
                </c:ext>
              </c:extLst>
            </c:dLbl>
            <c:dLbl>
              <c:idx val="9"/>
              <c:layout>
                <c:manualLayout>
                  <c:x val="-9.4551024452380325E-2"/>
                  <c:y val="-2.092367775836167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E663A3-EAEE-4EBF-9A3E-DB264D35C16A}" type="CELLREF">
                      <a:rPr lang="en-US"/>
                      <a:pPr>
                        <a:defRPr/>
                      </a:pPr>
                      <a:t>[RIFCELLA]</a:t>
                    </a:fld>
                    <a:endParaRPr lang="it-IT"/>
                  </a:p>
                </c:rich>
              </c:tx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{C3E663A3-EAEE-4EBF-9A3E-DB264D35C16A}</c15:txfldGUID>
                      <c15:f>dati!$B$14</c15:f>
                      <c15:dlblFieldTableCache>
                        <c:ptCount val="1"/>
                        <c:pt idx="0">
                          <c:v>legno carta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2A6A-4E16-B4FE-B21DEC01D045}"/>
                </c:ext>
              </c:extLst>
            </c:dLbl>
            <c:dLbl>
              <c:idx val="10"/>
              <c:layout>
                <c:manualLayout>
                  <c:x val="-9.6577701845276115E-2"/>
                  <c:y val="5.945058561489781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188893-75B9-40BB-93F7-48746E0414C3}" type="CELLREF">
                      <a:rPr lang="en-US"/>
                      <a:pPr>
                        <a:defRPr/>
                      </a:pPr>
                      <a:t>[RIFCELLA]</a:t>
                    </a:fld>
                    <a:endParaRPr lang="it-IT"/>
                  </a:p>
                </c:rich>
              </c:tx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{85188893-75B9-40BB-93F7-48746E0414C3}</c15:txfldGUID>
                      <c15:f>dati!$B$15</c15:f>
                      <c15:dlblFieldTableCache>
                        <c:ptCount val="1"/>
                        <c:pt idx="0">
                          <c:v>macchinari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2A6A-4E16-B4FE-B21DEC01D0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dati!$D$2:$D$16</c:f>
              <c:numCache>
                <c:formatCode>0.0%;[Red]\-0.0%</c:formatCode>
                <c:ptCount val="12"/>
                <c:pt idx="0">
                  <c:v>0.20806721922707472</c:v>
                </c:pt>
                <c:pt idx="1">
                  <c:v>0.13132779086618562</c:v>
                </c:pt>
                <c:pt idx="2">
                  <c:v>6.2064973050551364E-2</c:v>
                </c:pt>
                <c:pt idx="3">
                  <c:v>6.1154177541954402E-2</c:v>
                </c:pt>
                <c:pt idx="4">
                  <c:v>1.8519054369175114E-2</c:v>
                </c:pt>
                <c:pt idx="5">
                  <c:v>1.0491403414929712E-2</c:v>
                </c:pt>
                <c:pt idx="6">
                  <c:v>3.0528484879279727E-3</c:v>
                </c:pt>
                <c:pt idx="7">
                  <c:v>-7.9848375083375611E-3</c:v>
                </c:pt>
                <c:pt idx="8">
                  <c:v>-2.2581084306010579E-2</c:v>
                </c:pt>
                <c:pt idx="9">
                  <c:v>-5.5168137028989372E-2</c:v>
                </c:pt>
                <c:pt idx="10">
                  <c:v>-5.8047688918133389E-2</c:v>
                </c:pt>
                <c:pt idx="11">
                  <c:v>9.6971725565642375E-2</c:v>
                </c:pt>
              </c:numCache>
            </c:numRef>
          </c:xVal>
          <c:yVal>
            <c:numRef>
              <c:f>dati!$F$3:$F$15</c:f>
              <c:numCache>
                <c:formatCode>0.0%;[Red]\-0.0%</c:formatCode>
                <c:ptCount val="11"/>
                <c:pt idx="0">
                  <c:v>-1.2723530518062853E-3</c:v>
                </c:pt>
                <c:pt idx="1">
                  <c:v>5.4197830702999328E-2</c:v>
                </c:pt>
                <c:pt idx="2">
                  <c:v>0.21150940141770391</c:v>
                </c:pt>
                <c:pt idx="3">
                  <c:v>0.11183589390357684</c:v>
                </c:pt>
                <c:pt idx="4">
                  <c:v>6.2900691490593408E-2</c:v>
                </c:pt>
                <c:pt idx="5">
                  <c:v>0.11452910074371769</c:v>
                </c:pt>
                <c:pt idx="6">
                  <c:v>4.4387895505460406E-2</c:v>
                </c:pt>
                <c:pt idx="7">
                  <c:v>0.1471175526282742</c:v>
                </c:pt>
                <c:pt idx="8">
                  <c:v>7.2624475799518473E-2</c:v>
                </c:pt>
                <c:pt idx="9">
                  <c:v>8.3121695993387146E-2</c:v>
                </c:pt>
                <c:pt idx="10">
                  <c:v>2.7716786705824781E-2</c:v>
                </c:pt>
              </c:numCache>
            </c:numRef>
          </c:yVal>
          <c:bubbleSize>
            <c:numRef>
              <c:f>dati!$I$4:$I$15</c:f>
              <c:numCache>
                <c:formatCode>0.0%;[Red]\-0.0%</c:formatCode>
                <c:ptCount val="11"/>
                <c:pt idx="0">
                  <c:v>0.20653013121390429</c:v>
                </c:pt>
                <c:pt idx="1">
                  <c:v>0.19264330294514975</c:v>
                </c:pt>
                <c:pt idx="2">
                  <c:v>0.28670169976718363</c:v>
                </c:pt>
                <c:pt idx="3">
                  <c:v>0.17982930355687365</c:v>
                </c:pt>
                <c:pt idx="4">
                  <c:v>8.258460718534133E-2</c:v>
                </c:pt>
                <c:pt idx="5">
                  <c:v>0.12622207515729889</c:v>
                </c:pt>
                <c:pt idx="6">
                  <c:v>4.7576253513064604E-2</c:v>
                </c:pt>
                <c:pt idx="7">
                  <c:v>0.13795800536757596</c:v>
                </c:pt>
                <c:pt idx="8">
                  <c:v>4.8403452082799392E-2</c:v>
                </c:pt>
                <c:pt idx="9">
                  <c:v>2.3367889849752466E-2</c:v>
                </c:pt>
                <c:pt idx="10">
                  <c:v>-3.1939797624818467E-2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3-2A6A-4E16-B4FE-B21DEC01D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40"/>
        <c:showNegBubbles val="1"/>
        <c:axId val="172119648"/>
        <c:axId val="342793376"/>
      </c:bubbleChart>
      <c:valAx>
        <c:axId val="172119648"/>
        <c:scaling>
          <c:orientation val="minMax"/>
          <c:min val="-0.25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2793376"/>
        <c:crosses val="autoZero"/>
        <c:crossBetween val="midCat"/>
      </c:valAx>
      <c:valAx>
        <c:axId val="342793376"/>
        <c:scaling>
          <c:orientation val="minMax"/>
          <c:min val="-0.2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2119648"/>
        <c:crosses val="autoZero"/>
        <c:crossBetween val="midCat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627233436626074"/>
          <c:y val="7.9026026801405011E-2"/>
          <c:w val="0.52164730257902536"/>
          <c:h val="0.859792533094281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92DB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4B92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C9-440D-B466-53C261F3EB67}"/>
              </c:ext>
            </c:extLst>
          </c:dPt>
          <c:dLbls>
            <c:dLbl>
              <c:idx val="6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04488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CC9-440D-B466-53C261F3EB6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4488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focus_2023!$B$287:$B$293</c:f>
              <c:strCache>
                <c:ptCount val="7"/>
                <c:pt idx="0">
                  <c:v>Altro</c:v>
                </c:pt>
                <c:pt idx="1">
                  <c:v>Costi, burocrazia e incentivi di diversi mercati</c:v>
                </c:pt>
                <c:pt idx="2">
                  <c:v>Disponibilità di competenze e risorse umane</c:v>
                </c:pt>
                <c:pt idx="3">
                  <c:v>Importanza della sostenibilità ambientale</c:v>
                </c:pt>
                <c:pt idx="4">
                  <c:v>Disponibilità di materie prime critiche</c:v>
                </c:pt>
                <c:pt idx="5">
                  <c:v>Evoluzione tecnologica</c:v>
                </c:pt>
                <c:pt idx="6">
                  <c:v>Scenari geopolitici</c:v>
                </c:pt>
              </c:strCache>
            </c:strRef>
          </c:cat>
          <c:val>
            <c:numRef>
              <c:f>focus_2023!$C$287:$C$293</c:f>
              <c:numCache>
                <c:formatCode>0.0%</c:formatCode>
                <c:ptCount val="7"/>
                <c:pt idx="0">
                  <c:v>2.5948103792415168E-2</c:v>
                </c:pt>
                <c:pt idx="1">
                  <c:v>0.13972055888223553</c:v>
                </c:pt>
                <c:pt idx="2">
                  <c:v>0.23652694610778444</c:v>
                </c:pt>
                <c:pt idx="3">
                  <c:v>0.2564870259481038</c:v>
                </c:pt>
                <c:pt idx="4">
                  <c:v>0.26347305389221559</c:v>
                </c:pt>
                <c:pt idx="5">
                  <c:v>0.29940119760479039</c:v>
                </c:pt>
                <c:pt idx="6">
                  <c:v>0.43912175648702595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9-440D-B466-53C261F3E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50892384"/>
        <c:axId val="850874624"/>
      </c:barChart>
      <c:catAx>
        <c:axId val="85089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4488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0874624"/>
        <c:crosses val="autoZero"/>
        <c:auto val="1"/>
        <c:lblAlgn val="ctr"/>
        <c:lblOffset val="100"/>
        <c:noMultiLvlLbl val="0"/>
      </c:catAx>
      <c:valAx>
        <c:axId val="85087462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508923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Foglio1!$A$2:$A$14</cx:f>
        <cx:lvl ptCount="13">
          <cx:pt idx="0">Farma</cx:pt>
          <cx:pt idx="1">Automotive</cx:pt>
          <cx:pt idx="2">Carta e stampati</cx:pt>
          <cx:pt idx="3">Legno-arredo</cx:pt>
          <cx:pt idx="4">Alimentare</cx:pt>
          <cx:pt idx="5">Elettronica</cx:pt>
          <cx:pt idx="6">App. elettrici</cx:pt>
          <cx:pt idx="7">Chimica</cx:pt>
          <cx:pt idx="8">Altre attività manifatturiere</cx:pt>
          <cx:pt idx="9">Gomma-plastica</cx:pt>
          <cx:pt idx="10">Moda</cx:pt>
          <cx:pt idx="11">Macchinari</cx:pt>
          <cx:pt idx="12">Metalli</cx:pt>
        </cx:lvl>
      </cx:strDim>
      <cx:numDim type="size">
        <cx:f>Foglio1!$B$2:$B$14</cx:f>
        <cx:lvl ptCount="13" formatCode="Standard">
          <cx:pt idx="0">8</cx:pt>
          <cx:pt idx="1">23</cx:pt>
          <cx:pt idx="2">24</cx:pt>
          <cx:pt idx="3">38</cx:pt>
          <cx:pt idx="4">39</cx:pt>
          <cx:pt idx="5">46</cx:pt>
          <cx:pt idx="6">51</cx:pt>
          <cx:pt idx="7">72</cx:pt>
          <cx:pt idx="8">74</cx:pt>
          <cx:pt idx="9">88</cx:pt>
          <cx:pt idx="10">122</cx:pt>
          <cx:pt idx="11">192</cx:pt>
          <cx:pt idx="12">227</cx:pt>
        </cx:lvl>
      </cx:numDim>
    </cx:data>
  </cx:chartData>
  <cx:chart>
    <cx:plotArea>
      <cx:plotAreaRegion>
        <cx:series layoutId="treemap" uniqueId="{DEF80537-0A33-4234-AA4A-F3C77FAC0AA5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300"/>
                </a:pPr>
                <a:endParaRPr lang="it-IT" sz="13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endParaRPr>
              </a:p>
            </cx:txPr>
            <cx:visibility seriesName="0" categoryName="1" value="1"/>
            <cx:separator>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>
                      <a:solidFill>
                        <a:schemeClr val="bg1"/>
                      </a:solidFill>
                    </a:defRPr>
                  </a:pPr>
                  <a:r>
                    <a:rPr lang="it-IT" sz="1000" b="0" i="0" u="none" strike="noStrike" kern="1200" baseline="0">
                      <a:solidFill>
                        <a:schemeClr val="bg1"/>
                      </a:solidFill>
                      <a:latin typeface="Arial"/>
                    </a:rPr>
                    <a:t>Farma 8</a:t>
                  </a:r>
                </a:p>
              </cx:txPr>
              <cx:visibility seriesName="0" categoryName="1" value="1"/>
              <cx:separator> </cx:separato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>
                      <a:solidFill>
                        <a:schemeClr val="bg1"/>
                      </a:solidFill>
                    </a:defRPr>
                  </a:pPr>
                  <a:r>
                    <a:rPr lang="it-IT" sz="1000" b="0" i="0" u="none" strike="noStrike" kern="1200" baseline="0">
                      <a:solidFill>
                        <a:schemeClr val="bg1"/>
                      </a:solidFill>
                      <a:latin typeface="Arial"/>
                    </a:rPr>
                    <a:t>Automotive 23</a:t>
                  </a:r>
                </a:p>
              </cx:txPr>
              <cx:visibility seriesName="0" categoryName="1" value="1"/>
              <cx:separator> 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>
                      <a:solidFill>
                        <a:schemeClr val="bg1"/>
                      </a:solidFill>
                    </a:defRPr>
                  </a:pPr>
                  <a:r>
                    <a:rPr lang="it-IT" sz="1000" b="0" i="0" u="none" strike="noStrike" kern="1200" baseline="0">
                      <a:solidFill>
                        <a:schemeClr val="bg1"/>
                      </a:solidFill>
                      <a:latin typeface="Arial"/>
                    </a:rPr>
                    <a:t>Carta e stampati 24</a:t>
                  </a:r>
                </a:p>
              </cx:txPr>
              <cx:visibility seriesName="0" categoryName="1" value="1"/>
              <cx:separator> 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>
                      <a:solidFill>
                        <a:schemeClr val="bg1"/>
                      </a:solidFill>
                    </a:defRPr>
                  </a:pPr>
                  <a:r>
                    <a:rPr lang="it-IT" sz="1000" b="0" i="0" u="none" strike="noStrike" kern="1200" baseline="0">
                      <a:solidFill>
                        <a:schemeClr val="bg1"/>
                      </a:solidFill>
                      <a:latin typeface="Arial"/>
                    </a:rPr>
                    <a:t>Legno-arredo 38</a:t>
                  </a:r>
                </a:p>
              </cx:txPr>
              <cx:visibility seriesName="0" categoryName="1" value="1"/>
              <cx:separator> </cx:separato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 kern="1000" baseline="0">
                      <a:solidFill>
                        <a:schemeClr val="bg1"/>
                      </a:solidFill>
                    </a:defRPr>
                  </a:pPr>
                  <a:r>
                    <a:rPr lang="it-IT" sz="1000" b="0" i="0" u="none" strike="noStrike" kern="1000" baseline="0">
                      <a:solidFill>
                        <a:schemeClr val="bg1"/>
                      </a:solidFill>
                      <a:latin typeface="Arial"/>
                    </a:rPr>
                    <a:t>Alimentare 39</a:t>
                  </a:r>
                </a:p>
              </cx:txPr>
              <cx:visibility seriesName="0" categoryName="1" value="1"/>
              <cx:separator> </cx:separato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it-IT" sz="1197" b="0" i="0" u="none" strike="noStrike" kern="1200" baseline="0">
                      <a:solidFill>
                        <a:schemeClr val="bg1"/>
                      </a:solidFill>
                      <a:latin typeface="Arial"/>
                    </a:rPr>
                    <a:t>Elettronica 46</a:t>
                  </a:r>
                </a:p>
              </cx:txP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it-IT" sz="1197" b="0" i="0" u="none" strike="noStrike" kern="1200" baseline="0">
                      <a:solidFill>
                        <a:schemeClr val="bg1"/>
                      </a:solidFill>
                      <a:latin typeface="Arial"/>
                    </a:rPr>
                    <a:t>App. elettrici 51</a:t>
                  </a:r>
                </a:p>
              </cx:txP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it-IT" sz="1197" b="0" i="0" u="none" strike="noStrike" kern="1200" baseline="0">
                      <a:solidFill>
                        <a:schemeClr val="bg1"/>
                      </a:solidFill>
                      <a:latin typeface="Arial"/>
                    </a:rPr>
                    <a:t>Chimica 72</a:t>
                  </a:r>
                </a:p>
              </cx:txP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50">
                      <a:solidFill>
                        <a:schemeClr val="bg1"/>
                      </a:solidFill>
                    </a:defRPr>
                  </a:pPr>
                  <a:r>
                    <a:rPr lang="it-IT" sz="1050" b="0" i="0" u="none" strike="noStrike" kern="1200" baseline="0">
                      <a:solidFill>
                        <a:schemeClr val="bg1"/>
                      </a:solidFill>
                      <a:latin typeface="Arial"/>
                    </a:rPr>
                    <a:t>Altre attività manifatturiere 74</a:t>
                  </a:r>
                </a:p>
              </cx:txPr>
              <cx:visibility seriesName="0" categoryName="1" value="1"/>
              <cx:separator> </cx:separator>
            </cx:dataLabel>
          </cx:dataLabels>
          <cx:dataId val="0"/>
          <cx:layoutPr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Foglio1!$A$2:$A$5</cx:f>
        <cx:lvl ptCount="4">
          <cx:pt idx="0">micro</cx:pt>
          <cx:pt idx="1">piccole</cx:pt>
          <cx:pt idx="2">medie</cx:pt>
          <cx:pt idx="3">grandi</cx:pt>
        </cx:lvl>
      </cx:strDim>
      <cx:numDim type="val">
        <cx:f>Foglio1!$B$2:$B$5</cx:f>
        <cx:lvl ptCount="4" formatCode="Standard">
          <cx:pt idx="0">95</cx:pt>
          <cx:pt idx="1">540</cx:pt>
          <cx:pt idx="2">301</cx:pt>
          <cx:pt idx="3">66</cx:pt>
        </cx:lvl>
      </cx:numDim>
    </cx:data>
  </cx:chartData>
  <cx:chart>
    <cx:plotArea>
      <cx:plotAreaRegion>
        <cx:series layoutId="waterfall" uniqueId="{0EF24A81-010A-4558-9B3B-8603086E6357}">
          <cx:tx>
            <cx:txData>
              <cx:f>Foglio1!$B$1</cx:f>
              <cx:v>Serie1</cx:v>
            </cx:txData>
          </cx:tx>
          <cx:dataPt idx="0">
            <cx:spPr>
              <a:solidFill>
                <a:srgbClr val="004288"/>
              </a:solidFill>
            </cx:spPr>
          </cx:dataPt>
          <cx:dataPt idx="1">
            <cx:spPr>
              <a:solidFill>
                <a:srgbClr val="4B92DB"/>
              </a:solidFill>
            </cx:spPr>
          </cx:dataPt>
          <cx:dataPt idx="2">
            <cx:spPr>
              <a:solidFill>
                <a:srgbClr val="004288">
                  <a:lumMod val="40000"/>
                  <a:lumOff val="60000"/>
                </a:srgbClr>
              </a:solidFill>
            </cx:spPr>
          </cx:dataPt>
          <cx:dataPt idx="3">
            <cx:spPr>
              <a:solidFill>
                <a:srgbClr val="4B92DB">
                  <a:lumMod val="40000"/>
                  <a:lumOff val="60000"/>
                </a:srgbClr>
              </a:solidFill>
              <a:ln>
                <a:noFill/>
              </a:ln>
            </cx:spPr>
          </cx:dataPt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>
                    <a:solidFill>
                      <a:schemeClr val="tx2"/>
                    </a:solidFill>
                  </a:defRPr>
                </a:pPr>
                <a:endParaRPr lang="it-IT" sz="1600" b="0" i="0" u="none" strike="noStrike" baseline="0">
                  <a:solidFill>
                    <a:schemeClr val="tx2"/>
                  </a:solidFill>
                  <a:latin typeface="Arial"/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0"/>
            </cx:subtotals>
          </cx:layoutPr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>
                <a:solidFill>
                  <a:schemeClr val="tx2"/>
                </a:solidFill>
              </a:defRPr>
            </a:pPr>
            <a:endParaRPr lang="it-IT" sz="1600" b="0" i="0" u="none" strike="noStrike" baseline="0">
              <a:solidFill>
                <a:schemeClr val="tx2"/>
              </a:solidFill>
              <a:latin typeface="Arial"/>
            </a:endParaRPr>
          </a:p>
        </cx:txPr>
      </cx:axis>
      <cx:axis id="1" hidden="1">
        <cx:valScaling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0.81983</cdr:x>
      <cdr:y>0.47308</cdr:y>
    </cdr:from>
    <cdr:to>
      <cdr:x>1</cdr:x>
      <cdr:y>0.56067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7BB0B6AC-65ED-C5C2-65D1-7535D12AB81C}"/>
            </a:ext>
          </a:extLst>
        </cdr:cNvPr>
        <cdr:cNvSpPr txBox="1"/>
      </cdr:nvSpPr>
      <cdr:spPr>
        <a:xfrm xmlns:a="http://schemas.openxmlformats.org/drawingml/2006/main">
          <a:off x="7620001" y="2871297"/>
          <a:ext cx="1674627" cy="531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it-IT" sz="12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0.01408</cdr:x>
      <cdr:y>0.46586</cdr:y>
    </cdr:from>
    <cdr:to>
      <cdr:x>0.22135</cdr:x>
      <cdr:y>0.51474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id="{7494283C-DBFD-D9BA-445F-040BFDD9EFFD}"/>
            </a:ext>
          </a:extLst>
        </cdr:cNvPr>
        <cdr:cNvSpPr txBox="1"/>
      </cdr:nvSpPr>
      <cdr:spPr>
        <a:xfrm xmlns:a="http://schemas.openxmlformats.org/drawingml/2006/main">
          <a:off x="130882" y="2827500"/>
          <a:ext cx="1926518" cy="296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it-IT" sz="12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0.41468</cdr:x>
      <cdr:y>0.95036</cdr:y>
    </cdr:from>
    <cdr:to>
      <cdr:x>0.61392</cdr:x>
      <cdr:y>1</cdr:y>
    </cdr:to>
    <cdr:sp macro="" textlink="">
      <cdr:nvSpPr>
        <cdr:cNvPr id="4" name="CasellaDiTesto 3">
          <a:extLst xmlns:a="http://schemas.openxmlformats.org/drawingml/2006/main">
            <a:ext uri="{FF2B5EF4-FFF2-40B4-BE49-F238E27FC236}">
              <a16:creationId xmlns:a16="http://schemas.microsoft.com/office/drawing/2014/main" id="{297B0A48-8477-A90F-0AB7-F126974B949E}"/>
            </a:ext>
          </a:extLst>
        </cdr:cNvPr>
        <cdr:cNvSpPr txBox="1"/>
      </cdr:nvSpPr>
      <cdr:spPr>
        <a:xfrm xmlns:a="http://schemas.openxmlformats.org/drawingml/2006/main">
          <a:off x="3854302" y="5768163"/>
          <a:ext cx="1851837" cy="301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it-IT" sz="12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0.39665</cdr:x>
      <cdr:y>0</cdr:y>
    </cdr:from>
    <cdr:to>
      <cdr:x>0.59589</cdr:x>
      <cdr:y>0.04964</cdr:y>
    </cdr:to>
    <cdr:sp macro="" textlink="">
      <cdr:nvSpPr>
        <cdr:cNvPr id="6" name="CasellaDiTesto 5">
          <a:extLst xmlns:a="http://schemas.openxmlformats.org/drawingml/2006/main">
            <a:ext uri="{FF2B5EF4-FFF2-40B4-BE49-F238E27FC236}">
              <a16:creationId xmlns:a16="http://schemas.microsoft.com/office/drawing/2014/main" id="{3A8088A1-6883-65DB-1D9D-D3895536C198}"/>
            </a:ext>
          </a:extLst>
        </cdr:cNvPr>
        <cdr:cNvSpPr txBox="1"/>
      </cdr:nvSpPr>
      <cdr:spPr>
        <a:xfrm xmlns:a="http://schemas.openxmlformats.org/drawingml/2006/main">
          <a:off x="3686712" y="0"/>
          <a:ext cx="1851837" cy="301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it-IT" sz="12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5300"/>
          </a:xfrm>
          <a:prstGeom prst="rect">
            <a:avLst/>
          </a:prstGeom>
        </p:spPr>
        <p:txBody>
          <a:bodyPr vert="horz" lIns="91289" tIns="45644" rIns="91289" bIns="4564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8647" y="2"/>
            <a:ext cx="2944283" cy="495300"/>
          </a:xfrm>
          <a:prstGeom prst="rect">
            <a:avLst/>
          </a:prstGeom>
        </p:spPr>
        <p:txBody>
          <a:bodyPr vert="horz" lIns="91289" tIns="45644" rIns="91289" bIns="45644" rtlCol="0"/>
          <a:lstStyle>
            <a:lvl1pPr algn="r">
              <a:defRPr sz="1200"/>
            </a:lvl1pPr>
          </a:lstStyle>
          <a:p>
            <a:fld id="{60482BDD-DAA7-CF40-8613-7DBBD127DC3F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08982"/>
            <a:ext cx="2944283" cy="495300"/>
          </a:xfrm>
          <a:prstGeom prst="rect">
            <a:avLst/>
          </a:prstGeom>
        </p:spPr>
        <p:txBody>
          <a:bodyPr vert="horz" lIns="91289" tIns="45644" rIns="91289" bIns="4564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8647" y="9408982"/>
            <a:ext cx="2944283" cy="495300"/>
          </a:xfrm>
          <a:prstGeom prst="rect">
            <a:avLst/>
          </a:prstGeom>
        </p:spPr>
        <p:txBody>
          <a:bodyPr vert="horz" lIns="91289" tIns="45644" rIns="91289" bIns="45644" rtlCol="0" anchor="b"/>
          <a:lstStyle>
            <a:lvl1pPr algn="r">
              <a:defRPr sz="1200"/>
            </a:lvl1pPr>
          </a:lstStyle>
          <a:p>
            <a:fld id="{C4745637-B35E-7247-BE03-115B3F3FB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936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0:58:25.6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2:23:12.0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2:27:09.3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50 157 24575,'-1'-11'0,"-1"0"0,0 0 0,0 1 0,-1-1 0,-8-18 0,-6-26 0,6 37-1365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2:27:11.5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2:27:14.8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5300"/>
          </a:xfrm>
          <a:prstGeom prst="rect">
            <a:avLst/>
          </a:prstGeom>
        </p:spPr>
        <p:txBody>
          <a:bodyPr vert="horz" lIns="91289" tIns="45644" rIns="91289" bIns="4564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7" y="2"/>
            <a:ext cx="2944283" cy="495300"/>
          </a:xfrm>
          <a:prstGeom prst="rect">
            <a:avLst/>
          </a:prstGeom>
        </p:spPr>
        <p:txBody>
          <a:bodyPr vert="horz" lIns="91289" tIns="45644" rIns="91289" bIns="45644" rtlCol="0"/>
          <a:lstStyle>
            <a:lvl1pPr algn="r">
              <a:defRPr sz="1200"/>
            </a:lvl1pPr>
          </a:lstStyle>
          <a:p>
            <a:fld id="{AA4BA793-4849-D147-BB2C-CFB3726689DF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9" tIns="45644" rIns="91289" bIns="4564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05352"/>
            <a:ext cx="5435600" cy="4457700"/>
          </a:xfrm>
          <a:prstGeom prst="rect">
            <a:avLst/>
          </a:prstGeom>
        </p:spPr>
        <p:txBody>
          <a:bodyPr vert="horz" lIns="91289" tIns="45644" rIns="91289" bIns="4564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08982"/>
            <a:ext cx="2944283" cy="495300"/>
          </a:xfrm>
          <a:prstGeom prst="rect">
            <a:avLst/>
          </a:prstGeom>
        </p:spPr>
        <p:txBody>
          <a:bodyPr vert="horz" lIns="91289" tIns="45644" rIns="91289" bIns="4564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7" y="9408982"/>
            <a:ext cx="2944283" cy="495300"/>
          </a:xfrm>
          <a:prstGeom prst="rect">
            <a:avLst/>
          </a:prstGeom>
        </p:spPr>
        <p:txBody>
          <a:bodyPr vert="horz" lIns="91289" tIns="45644" rIns="91289" bIns="45644" rtlCol="0" anchor="b"/>
          <a:lstStyle>
            <a:lvl1pPr algn="r">
              <a:defRPr sz="1200"/>
            </a:lvl1pPr>
          </a:lstStyle>
          <a:p>
            <a:fld id="{08C6207F-44CA-A145-9523-BE12DCB18B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4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Pitagora e dieci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207F-44CA-A145-9523-BE12DCB18BF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472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207F-44CA-A145-9523-BE12DCB18BF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05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 sostenibilità 10%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207F-44CA-A145-9523-BE12DCB18BF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282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Sostenibilità </a:t>
            </a:r>
            <a:r>
              <a:rPr lang="it-IT" dirty="0" err="1"/>
              <a:t>é</a:t>
            </a:r>
            <a:r>
              <a:rPr lang="it-IT" dirty="0"/>
              <a:t> al 5,0%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207F-44CA-A145-9523-BE12DCB18BF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19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Pitagora e dieci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207F-44CA-A145-9523-BE12DCB18BF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91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Pitagora e dieci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207F-44CA-A145-9523-BE12DCB18BF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762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Percentuali territorio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207F-44CA-A145-9523-BE12DCB18BF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50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Percentuali territorio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207F-44CA-A145-9523-BE12DCB18BF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79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207F-44CA-A145-9523-BE12DCB18BF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15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100" dirty="0"/>
              <a:t>, anche in prospettiva</a:t>
            </a:r>
            <a:endParaRPr lang="it-IT" sz="1100" dirty="0">
              <a:solidFill>
                <a:srgbClr val="004288"/>
              </a:solidFill>
              <a:latin typeface="Source Sans Pro" panose="020B0503030403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207F-44CA-A145-9523-BE12DCB18BF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4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207F-44CA-A145-9523-BE12DCB18BF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80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207F-44CA-A145-9523-BE12DCB18BF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42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1159" y="1596515"/>
            <a:ext cx="11040000" cy="917456"/>
          </a:xfrm>
        </p:spPr>
        <p:txBody>
          <a:bodyPr anchor="b">
            <a:normAutofit/>
          </a:bodyPr>
          <a:lstStyle>
            <a:lvl1pPr>
              <a:lnSpc>
                <a:spcPts val="4200"/>
              </a:lnSpc>
              <a:defRPr sz="45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1160" y="2513972"/>
            <a:ext cx="11040000" cy="1016000"/>
          </a:xfrm>
        </p:spPr>
        <p:txBody>
          <a:bodyPr>
            <a:norm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7" name="Segnaposto contenuto 19"/>
          <p:cNvSpPr>
            <a:spLocks noGrp="1"/>
          </p:cNvSpPr>
          <p:nvPr>
            <p:ph sz="quarter" idx="10" hasCustomPrompt="1"/>
          </p:nvPr>
        </p:nvSpPr>
        <p:spPr>
          <a:xfrm>
            <a:off x="676434" y="4997144"/>
            <a:ext cx="6154025" cy="386965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Fare clic per modificare testo</a:t>
            </a:r>
          </a:p>
        </p:txBody>
      </p:sp>
      <p:sp>
        <p:nvSpPr>
          <p:cNvPr id="18" name="Segnaposto contenuto 19"/>
          <p:cNvSpPr>
            <a:spLocks noGrp="1"/>
          </p:cNvSpPr>
          <p:nvPr>
            <p:ph sz="quarter" idx="11" hasCustomPrompt="1"/>
          </p:nvPr>
        </p:nvSpPr>
        <p:spPr>
          <a:xfrm>
            <a:off x="6783559" y="4997144"/>
            <a:ext cx="4568343" cy="386965"/>
          </a:xfrm>
        </p:spPr>
        <p:txBody>
          <a:bodyPr>
            <a:noAutofit/>
          </a:bodyPr>
          <a:lstStyle>
            <a:lvl1pPr marL="0" indent="0" algn="r">
              <a:lnSpc>
                <a:spcPts val="2400"/>
              </a:lnSpc>
              <a:spcBef>
                <a:spcPts val="0"/>
              </a:spcBef>
              <a:buNone/>
              <a:defRPr sz="2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 err="1"/>
              <a:t>gg.mm.aaa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6851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pos="3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te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1867" y="273051"/>
            <a:ext cx="11223661" cy="5853113"/>
          </a:xfrm>
        </p:spPr>
        <p:txBody>
          <a:bodyPr anchor="ctr">
            <a:normAutofit/>
          </a:bodyPr>
          <a:lstStyle>
            <a:lvl1pPr>
              <a:lnSpc>
                <a:spcPts val="6800"/>
              </a:lnSpc>
              <a:spcBef>
                <a:spcPts val="0"/>
              </a:spcBef>
              <a:defRPr sz="6000" b="0" i="0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Arial"/>
                <a:cs typeface="Arial"/>
              </a:defRPr>
            </a:lvl1pPr>
            <a:lvl2pPr>
              <a:defRPr sz="6000">
                <a:solidFill>
                  <a:schemeClr val="accent1"/>
                </a:solidFill>
                <a:latin typeface="Source Sans Pro Light"/>
                <a:cs typeface="Source Sans Pro Light"/>
              </a:defRPr>
            </a:lvl2pPr>
            <a:lvl3pPr>
              <a:defRPr sz="6000">
                <a:solidFill>
                  <a:schemeClr val="accent1"/>
                </a:solidFill>
                <a:latin typeface="Source Sans Pro Light"/>
                <a:cs typeface="Source Sans Pro Light"/>
              </a:defRPr>
            </a:lvl3pPr>
            <a:lvl4pPr>
              <a:defRPr sz="6000">
                <a:solidFill>
                  <a:schemeClr val="accent1"/>
                </a:solidFill>
                <a:latin typeface="Source Sans Pro Light"/>
                <a:cs typeface="Source Sans Pro Light"/>
              </a:defRPr>
            </a:lvl4pPr>
            <a:lvl5pPr>
              <a:defRPr sz="6000">
                <a:solidFill>
                  <a:schemeClr val="accent1"/>
                </a:solidFill>
                <a:latin typeface="Source Sans Pro Light"/>
                <a:cs typeface="Source Sans Pro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B93C9A1F-96DF-B949-9045-5C74F2426FEE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76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titolo+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41867" y="1309928"/>
            <a:ext cx="11223663" cy="4842118"/>
          </a:xfrm>
        </p:spPr>
        <p:txBody>
          <a:bodyPr/>
          <a:lstStyle>
            <a:lvl1pPr marL="0" indent="0">
              <a:buNone/>
              <a:defRPr sz="2800">
                <a:solidFill>
                  <a:srgbClr val="004288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B93C9A1F-96DF-B949-9045-5C74F2426FEE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88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iusura">
    <p:bg>
      <p:bgPr>
        <a:gradFill flip="none" rotWithShape="1">
          <a:gsLst>
            <a:gs pos="40000">
              <a:schemeClr val="tx2"/>
            </a:gs>
            <a:gs pos="90000">
              <a:srgbClr val="1A124D"/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745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pos="33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3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1159" y="1596515"/>
            <a:ext cx="11040000" cy="917456"/>
          </a:xfrm>
        </p:spPr>
        <p:txBody>
          <a:bodyPr anchor="b">
            <a:normAutofit/>
          </a:bodyPr>
          <a:lstStyle>
            <a:lvl1pPr>
              <a:lnSpc>
                <a:spcPts val="4200"/>
              </a:lnSpc>
              <a:defRPr sz="45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1160" y="2513972"/>
            <a:ext cx="11040000" cy="1016000"/>
          </a:xfrm>
        </p:spPr>
        <p:txBody>
          <a:bodyPr>
            <a:norm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89529" y="4698417"/>
            <a:ext cx="11040000" cy="72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0000">
                <a:srgbClr val="1A124D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>
              <a:ln>
                <a:noFill/>
              </a:ln>
              <a:solidFill>
                <a:srgbClr val="4B92D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egnaposto contenuto 19"/>
          <p:cNvSpPr>
            <a:spLocks noGrp="1"/>
          </p:cNvSpPr>
          <p:nvPr>
            <p:ph sz="quarter" idx="10"/>
          </p:nvPr>
        </p:nvSpPr>
        <p:spPr>
          <a:xfrm>
            <a:off x="676434" y="4997144"/>
            <a:ext cx="6154025" cy="386965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8" name="Segnaposto contenuto 19"/>
          <p:cNvSpPr>
            <a:spLocks noGrp="1"/>
          </p:cNvSpPr>
          <p:nvPr>
            <p:ph sz="quarter" idx="11" hasCustomPrompt="1"/>
          </p:nvPr>
        </p:nvSpPr>
        <p:spPr>
          <a:xfrm>
            <a:off x="6783559" y="4997144"/>
            <a:ext cx="4568343" cy="386965"/>
          </a:xfrm>
        </p:spPr>
        <p:txBody>
          <a:bodyPr>
            <a:noAutofit/>
          </a:bodyPr>
          <a:lstStyle>
            <a:lvl1pPr marL="0" indent="0" algn="r">
              <a:lnSpc>
                <a:spcPts val="2400"/>
              </a:lnSpc>
              <a:spcBef>
                <a:spcPts val="0"/>
              </a:spcBef>
              <a:buNone/>
              <a:defRPr sz="2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gg.mm.aaa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AB0EC2-30F4-4462-8333-606CB74F8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73" y="398967"/>
            <a:ext cx="28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74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_Separatore1">
    <p:bg>
      <p:bgPr>
        <a:gradFill flip="none" rotWithShape="1">
          <a:gsLst>
            <a:gs pos="40000">
              <a:schemeClr val="tx2"/>
            </a:gs>
            <a:gs pos="90000">
              <a:srgbClr val="1A124D"/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867" y="2989452"/>
            <a:ext cx="11223661" cy="693555"/>
          </a:xfrm>
        </p:spPr>
        <p:txBody>
          <a:bodyPr/>
          <a:lstStyle>
            <a:lvl1pPr>
              <a:lnSpc>
                <a:spcPts val="4400"/>
              </a:lnSpc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1867" y="3694298"/>
            <a:ext cx="11223661" cy="666985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7B7DFE-CCD6-844F-9B0C-663AF189DFA0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756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_Separator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7633" y="3025364"/>
            <a:ext cx="11227895" cy="1362075"/>
          </a:xfrm>
        </p:spPr>
        <p:txBody>
          <a:bodyPr anchor="t">
            <a:normAutofit/>
          </a:bodyPr>
          <a:lstStyle>
            <a:lvl1pPr algn="l">
              <a:lnSpc>
                <a:spcPts val="4200"/>
              </a:lnSpc>
              <a:defRPr sz="4300" b="0" i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867" y="2437695"/>
            <a:ext cx="11223661" cy="499778"/>
          </a:xfrm>
        </p:spPr>
        <p:txBody>
          <a:bodyPr anchor="t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D10EC5-7F50-144E-9633-851FAEE588BD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846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_Separatore3">
    <p:bg>
      <p:bgPr>
        <a:gradFill flip="none" rotWithShape="1">
          <a:gsLst>
            <a:gs pos="40000">
              <a:schemeClr val="tx2"/>
            </a:gs>
            <a:gs pos="90000">
              <a:srgbClr val="1A124D"/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CB35AEC-0F42-46A8-BDD9-74F611AA1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69" y="5763681"/>
            <a:ext cx="2852834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9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_test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7633" y="274638"/>
            <a:ext cx="11227896" cy="929510"/>
          </a:xfrm>
        </p:spPr>
        <p:txBody>
          <a:bodyPr anchor="t"/>
          <a:lstStyle>
            <a:lvl1pPr>
              <a:lnSpc>
                <a:spcPts val="4200"/>
              </a:lnSpc>
              <a:defRPr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7633" y="1279050"/>
            <a:ext cx="11227896" cy="4847114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spcBef>
                <a:spcPts val="0"/>
              </a:spcBef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000" indent="-180000">
              <a:lnSpc>
                <a:spcPts val="2100"/>
              </a:lnSpc>
              <a:spcBef>
                <a:spcPts val="0"/>
              </a:spcBef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0000">
              <a:lnSpc>
                <a:spcPts val="2100"/>
              </a:lnSpc>
              <a:spcBef>
                <a:spcPts val="0"/>
              </a:spcBef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60000">
              <a:lnSpc>
                <a:spcPts val="2100"/>
              </a:lnSpc>
              <a:spcBef>
                <a:spcPts val="0"/>
              </a:spcBef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3C9A1F-96DF-B949-9045-5C74F2426FEE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4602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_immagine+test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867" y="412751"/>
            <a:ext cx="11108695" cy="756939"/>
          </a:xfrm>
        </p:spPr>
        <p:txBody>
          <a:bodyPr anchor="t"/>
          <a:lstStyle>
            <a:lvl1pPr>
              <a:lnSpc>
                <a:spcPts val="4200"/>
              </a:lnSpc>
              <a:defRPr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8165529" y="1288057"/>
            <a:ext cx="3600000" cy="4838107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600" b="0" i="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600" b="0" i="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000" indent="-180000">
              <a:lnSpc>
                <a:spcPts val="2100"/>
              </a:lnSpc>
              <a:spcBef>
                <a:spcPts val="0"/>
              </a:spcBef>
              <a:buFont typeface="Arial"/>
              <a:buChar char="•"/>
              <a:defRPr sz="1600" b="0" i="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0000" indent="0">
              <a:lnSpc>
                <a:spcPts val="2100"/>
              </a:lnSpc>
              <a:spcBef>
                <a:spcPts val="0"/>
              </a:spcBef>
              <a:buFontTx/>
              <a:buNone/>
              <a:defRPr sz="1600" b="0" i="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60000" indent="0">
              <a:lnSpc>
                <a:spcPts val="2100"/>
              </a:lnSpc>
              <a:spcBef>
                <a:spcPts val="0"/>
              </a:spcBef>
              <a:buFontTx/>
              <a:buNone/>
              <a:defRPr sz="1600" b="0" i="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41867" y="1288057"/>
            <a:ext cx="7364248" cy="4838107"/>
          </a:xfrm>
        </p:spPr>
        <p:txBody>
          <a:bodyPr/>
          <a:lstStyle>
            <a:lvl1pPr marL="0" indent="0">
              <a:buNone/>
              <a:defRPr sz="280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3C9A1F-96DF-B949-9045-5C74F2426FEE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399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_Separatore1">
    <p:bg>
      <p:bgPr>
        <a:gradFill flip="none" rotWithShape="1">
          <a:gsLst>
            <a:gs pos="40000">
              <a:schemeClr val="tx2"/>
            </a:gs>
            <a:gs pos="90000">
              <a:srgbClr val="1A124D"/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867" y="2989452"/>
            <a:ext cx="11223661" cy="693555"/>
          </a:xfrm>
        </p:spPr>
        <p:txBody>
          <a:bodyPr/>
          <a:lstStyle>
            <a:lvl1pPr>
              <a:lnSpc>
                <a:spcPts val="4400"/>
              </a:lnSpc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1867" y="3694298"/>
            <a:ext cx="11223661" cy="666985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7DFE-CCD6-844F-9B0C-663AF189DFA0}" type="datetime1">
              <a:rPr lang="it-IT" smtClean="0"/>
              <a:t>11/09/2023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1498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_immagine+test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867" y="412750"/>
            <a:ext cx="11108695" cy="929510"/>
          </a:xfrm>
        </p:spPr>
        <p:txBody>
          <a:bodyPr anchor="t"/>
          <a:lstStyle>
            <a:lvl1pPr>
              <a:lnSpc>
                <a:spcPts val="4200"/>
              </a:lnSpc>
              <a:defRPr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1866" y="1309928"/>
            <a:ext cx="6640060" cy="639762"/>
          </a:xfrm>
        </p:spPr>
        <p:txBody>
          <a:bodyPr anchor="b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7277372" y="1309929"/>
            <a:ext cx="4488157" cy="4878149"/>
          </a:xfrm>
        </p:spPr>
        <p:txBody>
          <a:bodyPr/>
          <a:lstStyle>
            <a:lvl1pPr marL="0" indent="0">
              <a:buNone/>
              <a:defRPr sz="280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41866" y="1949691"/>
            <a:ext cx="6640060" cy="4238386"/>
          </a:xfrm>
        </p:spPr>
        <p:txBody>
          <a:bodyPr anchor="t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3C9A1F-96DF-B949-9045-5C74F2426FEE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9960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_test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4200"/>
              </a:lnSpc>
              <a:defRPr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1867" y="3307267"/>
            <a:ext cx="11223660" cy="448815"/>
          </a:xfrm>
        </p:spPr>
        <p:txBody>
          <a:bodyPr anchor="t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41867" y="1825129"/>
            <a:ext cx="11223660" cy="639762"/>
          </a:xfrm>
        </p:spPr>
        <p:txBody>
          <a:bodyPr anchor="b">
            <a:norm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5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7633" y="3756082"/>
            <a:ext cx="11238281" cy="2370081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/>
              <a:buNone/>
              <a:defRPr sz="1600" b="0" i="0">
                <a:latin typeface="Source Sans Pro Light"/>
                <a:cs typeface="Source Sans Pro Light"/>
              </a:defRPr>
            </a:lvl2pPr>
            <a:lvl3pPr marL="0" indent="0">
              <a:buFont typeface="Arial"/>
              <a:buNone/>
              <a:defRPr sz="1600" b="0" i="0">
                <a:latin typeface="Source Sans Pro Light"/>
                <a:cs typeface="Source Sans Pro Light"/>
              </a:defRPr>
            </a:lvl3pPr>
            <a:lvl4pPr marL="0" indent="0">
              <a:buFont typeface="Arial"/>
              <a:buNone/>
              <a:defRPr sz="1600" b="0" i="0">
                <a:latin typeface="Source Sans Pro Light"/>
                <a:cs typeface="Source Sans Pro Light"/>
              </a:defRPr>
            </a:lvl4pPr>
            <a:lvl5pPr marL="0" indent="0">
              <a:buFont typeface="Arial"/>
              <a:buNone/>
              <a:defRPr sz="1600" b="0" i="0">
                <a:latin typeface="Source Sans Pro Light"/>
                <a:cs typeface="Source Sans Pro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6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3C9A1F-96DF-B949-9045-5C74F2426FEE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0149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_testo+immag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867" y="412750"/>
            <a:ext cx="11223663" cy="929510"/>
          </a:xfrm>
        </p:spPr>
        <p:txBody>
          <a:bodyPr anchor="t"/>
          <a:lstStyle>
            <a:lvl1pPr>
              <a:lnSpc>
                <a:spcPts val="4200"/>
              </a:lnSpc>
              <a:defRPr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1866" y="1309928"/>
            <a:ext cx="6640060" cy="639762"/>
          </a:xfrm>
        </p:spPr>
        <p:txBody>
          <a:bodyPr anchor="b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7277372" y="1309929"/>
            <a:ext cx="4488157" cy="4878149"/>
          </a:xfrm>
        </p:spPr>
        <p:txBody>
          <a:bodyPr/>
          <a:lstStyle>
            <a:lvl1pPr marL="0" indent="0">
              <a:buNone/>
              <a:defRPr sz="280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41866" y="1949691"/>
            <a:ext cx="6640060" cy="4238386"/>
          </a:xfrm>
        </p:spPr>
        <p:txBody>
          <a:bodyPr anchor="t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3C9A1F-96DF-B949-9045-5C74F2426FEE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3123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_te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1867" y="273051"/>
            <a:ext cx="11223661" cy="5853113"/>
          </a:xfrm>
        </p:spPr>
        <p:txBody>
          <a:bodyPr anchor="ctr">
            <a:normAutofit/>
          </a:bodyPr>
          <a:lstStyle>
            <a:lvl1pPr>
              <a:lnSpc>
                <a:spcPts val="6800"/>
              </a:lnSpc>
              <a:spcBef>
                <a:spcPts val="0"/>
              </a:spcBef>
              <a:defRPr sz="6000" i="0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solidFill>
                  <a:schemeClr val="accent1"/>
                </a:solidFill>
                <a:latin typeface="Source Sans Pro Light"/>
                <a:cs typeface="Source Sans Pro Light"/>
              </a:defRPr>
            </a:lvl2pPr>
            <a:lvl3pPr>
              <a:defRPr sz="6000">
                <a:solidFill>
                  <a:schemeClr val="accent1"/>
                </a:solidFill>
                <a:latin typeface="Source Sans Pro Light"/>
                <a:cs typeface="Source Sans Pro Light"/>
              </a:defRPr>
            </a:lvl3pPr>
            <a:lvl4pPr>
              <a:defRPr sz="6000">
                <a:solidFill>
                  <a:schemeClr val="accent1"/>
                </a:solidFill>
                <a:latin typeface="Source Sans Pro Light"/>
                <a:cs typeface="Source Sans Pro Light"/>
              </a:defRPr>
            </a:lvl4pPr>
            <a:lvl5pPr>
              <a:defRPr sz="6000">
                <a:solidFill>
                  <a:schemeClr val="accent1"/>
                </a:solidFill>
                <a:latin typeface="Source Sans Pro Light"/>
                <a:cs typeface="Source Sans Pro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3C9A1F-96DF-B949-9045-5C74F2426FEE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5580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_titolo+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41867" y="1309928"/>
            <a:ext cx="11223663" cy="4842118"/>
          </a:xfrm>
        </p:spPr>
        <p:txBody>
          <a:bodyPr/>
          <a:lstStyle>
            <a:lvl1pPr marL="0" indent="0">
              <a:buNone/>
              <a:defRPr sz="280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3C9A1F-96DF-B949-9045-5C74F2426FEE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3509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iusura">
    <p:bg>
      <p:bgPr>
        <a:gradFill flip="none" rotWithShape="1">
          <a:gsLst>
            <a:gs pos="40000">
              <a:schemeClr val="tx2"/>
            </a:gs>
            <a:gs pos="90000">
              <a:srgbClr val="1A124D"/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7634" y="5872440"/>
            <a:ext cx="3569025" cy="89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3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www.assolombarda.it</a:t>
            </a:r>
          </a:p>
          <a:p>
            <a:pPr>
              <a:lnSpc>
                <a:spcPts val="1400"/>
              </a:lnSpc>
            </a:pPr>
            <a:r>
              <a:rPr lang="it-IT" sz="13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www.genioeimpresa.it</a:t>
            </a:r>
          </a:p>
          <a:p>
            <a:pPr>
              <a:lnSpc>
                <a:spcPts val="1400"/>
              </a:lnSpc>
            </a:pPr>
            <a:r>
              <a:rPr lang="it-IT" sz="13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Seguici su</a:t>
            </a:r>
            <a:br>
              <a:rPr lang="it-IT" sz="13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3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it-IT" sz="1300" b="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it-IT" sz="13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7" y="6256811"/>
            <a:ext cx="864000" cy="1479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693DEE2-FF71-4DC2-80DE-9A670AB0F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82" y="369538"/>
            <a:ext cx="2852834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31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1981" y="2453982"/>
            <a:ext cx="103327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5338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342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817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0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_Separator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7633" y="3025364"/>
            <a:ext cx="11227895" cy="1362075"/>
          </a:xfrm>
        </p:spPr>
        <p:txBody>
          <a:bodyPr anchor="t">
            <a:normAutofit/>
          </a:bodyPr>
          <a:lstStyle>
            <a:lvl1pPr algn="l">
              <a:lnSpc>
                <a:spcPts val="4200"/>
              </a:lnSpc>
              <a:defRPr sz="43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867" y="2437695"/>
            <a:ext cx="11223661" cy="499778"/>
          </a:xfrm>
        </p:spPr>
        <p:txBody>
          <a:bodyPr anchor="t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>
                <a:solidFill>
                  <a:srgbClr val="00428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D10EC5-7F50-144E-9633-851FAEE588BD}" type="datetime1">
              <a:rPr lang="it-IT" smtClean="0"/>
              <a:t>11/09/2023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590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863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_Separatore3">
    <p:bg>
      <p:bgPr>
        <a:gradFill flip="none" rotWithShape="1">
          <a:gsLst>
            <a:gs pos="40000">
              <a:schemeClr val="tx2"/>
            </a:gs>
            <a:gs pos="90000">
              <a:srgbClr val="1A124D"/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802E419-8D92-48DE-9E8F-57AFC060AD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469" y="5804675"/>
            <a:ext cx="307924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21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  <p15:guide id="2" pos="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test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7633" y="274638"/>
            <a:ext cx="11227896" cy="929510"/>
          </a:xfrm>
        </p:spPr>
        <p:txBody>
          <a:bodyPr anchor="t"/>
          <a:lstStyle>
            <a:lvl1pPr>
              <a:lnSpc>
                <a:spcPts val="4200"/>
              </a:lnSpc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7633" y="1279050"/>
            <a:ext cx="11227896" cy="4847114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2500"/>
            </a:lvl1pPr>
            <a:lvl2pPr>
              <a:lnSpc>
                <a:spcPts val="2100"/>
              </a:lnSpc>
              <a:spcBef>
                <a:spcPts val="0"/>
              </a:spcBef>
              <a:defRPr sz="1600" b="0" i="0">
                <a:latin typeface="Arial"/>
                <a:cs typeface="Arial"/>
              </a:defRPr>
            </a:lvl2pPr>
            <a:lvl3pPr marL="180000" indent="-180000">
              <a:lnSpc>
                <a:spcPts val="2100"/>
              </a:lnSpc>
              <a:spcBef>
                <a:spcPts val="0"/>
              </a:spcBef>
              <a:defRPr sz="1600" b="0" i="0">
                <a:latin typeface="Arial"/>
                <a:cs typeface="Arial"/>
              </a:defRPr>
            </a:lvl3pPr>
            <a:lvl4pPr marL="360000">
              <a:lnSpc>
                <a:spcPts val="2100"/>
              </a:lnSpc>
              <a:spcBef>
                <a:spcPts val="0"/>
              </a:spcBef>
              <a:defRPr sz="1600" b="0" i="0">
                <a:latin typeface="Arial"/>
                <a:cs typeface="Arial"/>
              </a:defRPr>
            </a:lvl4pPr>
            <a:lvl5pPr marL="360000">
              <a:lnSpc>
                <a:spcPts val="2100"/>
              </a:lnSpc>
              <a:spcBef>
                <a:spcPts val="0"/>
              </a:spcBef>
              <a:defRPr sz="16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B93C9A1F-96DF-B949-9045-5C74F2426FEE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53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immagine+test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867" y="412751"/>
            <a:ext cx="11108695" cy="756939"/>
          </a:xfrm>
        </p:spPr>
        <p:txBody>
          <a:bodyPr anchor="t"/>
          <a:lstStyle>
            <a:lvl1pPr>
              <a:lnSpc>
                <a:spcPts val="4200"/>
              </a:lnSpc>
              <a:defRPr b="0" i="0">
                <a:solidFill>
                  <a:srgbClr val="4B92DB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8165529" y="1288057"/>
            <a:ext cx="3600000" cy="4838107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600" b="0" i="0">
                <a:solidFill>
                  <a:srgbClr val="004288"/>
                </a:solidFill>
                <a:latin typeface="Arial"/>
                <a:cs typeface="Arial"/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600" b="0" i="0">
                <a:solidFill>
                  <a:srgbClr val="004288"/>
                </a:solidFill>
                <a:latin typeface="Arial"/>
                <a:cs typeface="Arial"/>
              </a:defRPr>
            </a:lvl2pPr>
            <a:lvl3pPr marL="180000" indent="-180000">
              <a:lnSpc>
                <a:spcPts val="2100"/>
              </a:lnSpc>
              <a:spcBef>
                <a:spcPts val="0"/>
              </a:spcBef>
              <a:buFont typeface="Arial"/>
              <a:buChar char="•"/>
              <a:defRPr sz="1600" b="0" i="0">
                <a:solidFill>
                  <a:srgbClr val="004288"/>
                </a:solidFill>
                <a:latin typeface="Arial"/>
                <a:cs typeface="Arial"/>
              </a:defRPr>
            </a:lvl3pPr>
            <a:lvl4pPr marL="360000" indent="0">
              <a:lnSpc>
                <a:spcPts val="2100"/>
              </a:lnSpc>
              <a:spcBef>
                <a:spcPts val="0"/>
              </a:spcBef>
              <a:buFontTx/>
              <a:buNone/>
              <a:defRPr sz="1600" b="0" i="0">
                <a:solidFill>
                  <a:srgbClr val="004288"/>
                </a:solidFill>
                <a:latin typeface="Arial"/>
                <a:cs typeface="Arial"/>
              </a:defRPr>
            </a:lvl4pPr>
            <a:lvl5pPr marL="360000" indent="0">
              <a:lnSpc>
                <a:spcPts val="2100"/>
              </a:lnSpc>
              <a:spcBef>
                <a:spcPts val="0"/>
              </a:spcBef>
              <a:buFontTx/>
              <a:buNone/>
              <a:defRPr sz="1600" b="0" i="0">
                <a:solidFill>
                  <a:srgbClr val="004288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41867" y="1288057"/>
            <a:ext cx="7364248" cy="4838107"/>
          </a:xfrm>
        </p:spPr>
        <p:txBody>
          <a:bodyPr/>
          <a:lstStyle>
            <a:lvl1pPr marL="0" indent="0">
              <a:buNone/>
              <a:defRPr sz="2800">
                <a:solidFill>
                  <a:srgbClr val="004288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B93C9A1F-96DF-B949-9045-5C74F2426FEE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17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immagine+test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867" y="412750"/>
            <a:ext cx="11108695" cy="929510"/>
          </a:xfrm>
        </p:spPr>
        <p:txBody>
          <a:bodyPr anchor="t"/>
          <a:lstStyle>
            <a:lvl1pPr>
              <a:lnSpc>
                <a:spcPts val="4200"/>
              </a:lnSpc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1866" y="1309928"/>
            <a:ext cx="6640060" cy="639762"/>
          </a:xfrm>
        </p:spPr>
        <p:txBody>
          <a:bodyPr anchor="b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7277372" y="1309929"/>
            <a:ext cx="4488157" cy="4878149"/>
          </a:xfrm>
        </p:spPr>
        <p:txBody>
          <a:bodyPr/>
          <a:lstStyle>
            <a:lvl1pPr marL="0" indent="0">
              <a:buNone/>
              <a:defRPr sz="2800">
                <a:solidFill>
                  <a:srgbClr val="004288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41866" y="1949691"/>
            <a:ext cx="6640060" cy="4238386"/>
          </a:xfrm>
        </p:spPr>
        <p:txBody>
          <a:bodyPr anchor="t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6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B93C9A1F-96DF-B949-9045-5C74F2426FEE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8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test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4200"/>
              </a:lnSpc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1867" y="3307267"/>
            <a:ext cx="11223660" cy="448815"/>
          </a:xfrm>
        </p:spPr>
        <p:txBody>
          <a:bodyPr anchor="t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41867" y="1825129"/>
            <a:ext cx="11223660" cy="639762"/>
          </a:xfrm>
        </p:spPr>
        <p:txBody>
          <a:bodyPr anchor="b">
            <a:norm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500" b="0" i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7633" y="3756082"/>
            <a:ext cx="11238281" cy="2370081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600" b="0" i="0">
                <a:latin typeface="Arial"/>
                <a:cs typeface="Arial"/>
              </a:defRPr>
            </a:lvl1pPr>
            <a:lvl2pPr marL="0" indent="0">
              <a:buFont typeface="Arial"/>
              <a:buNone/>
              <a:defRPr sz="1600" b="0" i="0">
                <a:latin typeface="Source Sans Pro Light"/>
                <a:cs typeface="Source Sans Pro Light"/>
              </a:defRPr>
            </a:lvl2pPr>
            <a:lvl3pPr marL="0" indent="0">
              <a:buFont typeface="Arial"/>
              <a:buNone/>
              <a:defRPr sz="1600" b="0" i="0">
                <a:latin typeface="Source Sans Pro Light"/>
                <a:cs typeface="Source Sans Pro Light"/>
              </a:defRPr>
            </a:lvl3pPr>
            <a:lvl4pPr marL="0" indent="0">
              <a:buFont typeface="Arial"/>
              <a:buNone/>
              <a:defRPr sz="1600" b="0" i="0">
                <a:latin typeface="Source Sans Pro Light"/>
                <a:cs typeface="Source Sans Pro Light"/>
              </a:defRPr>
            </a:lvl4pPr>
            <a:lvl5pPr marL="0" indent="0">
              <a:buFont typeface="Arial"/>
              <a:buNone/>
              <a:defRPr sz="1600" b="0" i="0">
                <a:latin typeface="Source Sans Pro Light"/>
                <a:cs typeface="Source Sans Pro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6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B93C9A1F-96DF-B949-9045-5C74F2426FEE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99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testo+immag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867" y="412750"/>
            <a:ext cx="11223663" cy="929510"/>
          </a:xfrm>
        </p:spPr>
        <p:txBody>
          <a:bodyPr anchor="t"/>
          <a:lstStyle>
            <a:lvl1pPr>
              <a:lnSpc>
                <a:spcPts val="4200"/>
              </a:lnSpc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1866" y="1309928"/>
            <a:ext cx="6640060" cy="639762"/>
          </a:xfrm>
        </p:spPr>
        <p:txBody>
          <a:bodyPr anchor="b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7277372" y="1309929"/>
            <a:ext cx="4488157" cy="4878149"/>
          </a:xfrm>
        </p:spPr>
        <p:txBody>
          <a:bodyPr/>
          <a:lstStyle>
            <a:lvl1pPr marL="0" indent="0">
              <a:buNone/>
              <a:defRPr sz="2800">
                <a:solidFill>
                  <a:srgbClr val="004288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41866" y="1949691"/>
            <a:ext cx="6640060" cy="4238386"/>
          </a:xfrm>
        </p:spPr>
        <p:txBody>
          <a:bodyPr anchor="t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6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B93C9A1F-96DF-B949-9045-5C74F2426FEE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40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9.png"/><Relationship Id="rId170" Type="http://schemas.openxmlformats.org/officeDocument/2006/relationships/image" Target="../media/image168.png"/><Relationship Id="rId268" Type="http://schemas.openxmlformats.org/officeDocument/2006/relationships/image" Target="../media/image266.png"/><Relationship Id="rId475" Type="http://schemas.openxmlformats.org/officeDocument/2006/relationships/image" Target="../media/image473.png"/><Relationship Id="rId682" Type="http://schemas.openxmlformats.org/officeDocument/2006/relationships/image" Target="../media/image680.png"/><Relationship Id="rId128" Type="http://schemas.openxmlformats.org/officeDocument/2006/relationships/image" Target="../media/image126.png"/><Relationship Id="rId335" Type="http://schemas.openxmlformats.org/officeDocument/2006/relationships/image" Target="../media/image333.png"/><Relationship Id="rId542" Type="http://schemas.openxmlformats.org/officeDocument/2006/relationships/image" Target="../media/image540.png"/><Relationship Id="rId987" Type="http://schemas.openxmlformats.org/officeDocument/2006/relationships/image" Target="../media/image985.png"/><Relationship Id="rId1172" Type="http://schemas.openxmlformats.org/officeDocument/2006/relationships/image" Target="../media/image1170.png"/><Relationship Id="rId402" Type="http://schemas.openxmlformats.org/officeDocument/2006/relationships/image" Target="../media/image400.png"/><Relationship Id="rId847" Type="http://schemas.openxmlformats.org/officeDocument/2006/relationships/image" Target="../media/image845.png"/><Relationship Id="rId1032" Type="http://schemas.openxmlformats.org/officeDocument/2006/relationships/image" Target="../media/image1030.png"/><Relationship Id="rId1477" Type="http://schemas.openxmlformats.org/officeDocument/2006/relationships/image" Target="../media/image1475.png"/><Relationship Id="rId707" Type="http://schemas.openxmlformats.org/officeDocument/2006/relationships/image" Target="../media/image705.png"/><Relationship Id="rId914" Type="http://schemas.openxmlformats.org/officeDocument/2006/relationships/image" Target="../media/image912.png"/><Relationship Id="rId1337" Type="http://schemas.openxmlformats.org/officeDocument/2006/relationships/image" Target="../media/image1335.png"/><Relationship Id="rId43" Type="http://schemas.openxmlformats.org/officeDocument/2006/relationships/image" Target="../media/image41.png"/><Relationship Id="rId1404" Type="http://schemas.openxmlformats.org/officeDocument/2006/relationships/image" Target="../media/image1402.png"/><Relationship Id="rId192" Type="http://schemas.openxmlformats.org/officeDocument/2006/relationships/image" Target="../media/image190.png"/><Relationship Id="rId497" Type="http://schemas.openxmlformats.org/officeDocument/2006/relationships/image" Target="../media/image495.png"/><Relationship Id="rId357" Type="http://schemas.openxmlformats.org/officeDocument/2006/relationships/image" Target="../media/image355.png"/><Relationship Id="rId1194" Type="http://schemas.openxmlformats.org/officeDocument/2006/relationships/image" Target="../media/image1192.png"/><Relationship Id="rId217" Type="http://schemas.openxmlformats.org/officeDocument/2006/relationships/image" Target="../media/image215.png"/><Relationship Id="rId564" Type="http://schemas.openxmlformats.org/officeDocument/2006/relationships/image" Target="../media/image562.png"/><Relationship Id="rId771" Type="http://schemas.openxmlformats.org/officeDocument/2006/relationships/image" Target="../media/image769.png"/><Relationship Id="rId869" Type="http://schemas.openxmlformats.org/officeDocument/2006/relationships/image" Target="../media/image867.png"/><Relationship Id="rId424" Type="http://schemas.openxmlformats.org/officeDocument/2006/relationships/image" Target="../media/image422.png"/><Relationship Id="rId631" Type="http://schemas.openxmlformats.org/officeDocument/2006/relationships/image" Target="../media/image629.png"/><Relationship Id="rId729" Type="http://schemas.openxmlformats.org/officeDocument/2006/relationships/image" Target="../media/image727.png"/><Relationship Id="rId1054" Type="http://schemas.openxmlformats.org/officeDocument/2006/relationships/image" Target="../media/image1052.png"/><Relationship Id="rId1261" Type="http://schemas.openxmlformats.org/officeDocument/2006/relationships/image" Target="../media/image1259.png"/><Relationship Id="rId1359" Type="http://schemas.openxmlformats.org/officeDocument/2006/relationships/image" Target="../media/image1357.png"/><Relationship Id="rId936" Type="http://schemas.openxmlformats.org/officeDocument/2006/relationships/image" Target="../media/image934.png"/><Relationship Id="rId1121" Type="http://schemas.openxmlformats.org/officeDocument/2006/relationships/image" Target="../media/image1119.png"/><Relationship Id="rId1219" Type="http://schemas.openxmlformats.org/officeDocument/2006/relationships/image" Target="../media/image1217.png"/><Relationship Id="rId65" Type="http://schemas.openxmlformats.org/officeDocument/2006/relationships/image" Target="../media/image63.png"/><Relationship Id="rId1426" Type="http://schemas.openxmlformats.org/officeDocument/2006/relationships/image" Target="../media/image1424.png"/><Relationship Id="rId281" Type="http://schemas.openxmlformats.org/officeDocument/2006/relationships/image" Target="../media/image279.png"/><Relationship Id="rId141" Type="http://schemas.openxmlformats.org/officeDocument/2006/relationships/image" Target="../media/image139.png"/><Relationship Id="rId379" Type="http://schemas.openxmlformats.org/officeDocument/2006/relationships/image" Target="../media/image377.png"/><Relationship Id="rId586" Type="http://schemas.openxmlformats.org/officeDocument/2006/relationships/image" Target="../media/image584.png"/><Relationship Id="rId793" Type="http://schemas.openxmlformats.org/officeDocument/2006/relationships/image" Target="../media/image791.png"/><Relationship Id="rId7" Type="http://schemas.openxmlformats.org/officeDocument/2006/relationships/image" Target="../media/image5.png"/><Relationship Id="rId239" Type="http://schemas.openxmlformats.org/officeDocument/2006/relationships/image" Target="../media/image237.png"/><Relationship Id="rId446" Type="http://schemas.openxmlformats.org/officeDocument/2006/relationships/image" Target="../media/image444.png"/><Relationship Id="rId653" Type="http://schemas.openxmlformats.org/officeDocument/2006/relationships/image" Target="../media/image651.png"/><Relationship Id="rId1076" Type="http://schemas.openxmlformats.org/officeDocument/2006/relationships/image" Target="../media/image1074.png"/><Relationship Id="rId1283" Type="http://schemas.openxmlformats.org/officeDocument/2006/relationships/image" Target="../media/image1281.png"/><Relationship Id="rId1490" Type="http://schemas.openxmlformats.org/officeDocument/2006/relationships/image" Target="../media/image1488.png"/><Relationship Id="rId306" Type="http://schemas.openxmlformats.org/officeDocument/2006/relationships/image" Target="../media/image304.png"/><Relationship Id="rId860" Type="http://schemas.openxmlformats.org/officeDocument/2006/relationships/image" Target="../media/image858.png"/><Relationship Id="rId958" Type="http://schemas.openxmlformats.org/officeDocument/2006/relationships/image" Target="../media/image956.png"/><Relationship Id="rId1143" Type="http://schemas.openxmlformats.org/officeDocument/2006/relationships/image" Target="../media/image1141.png"/><Relationship Id="rId87" Type="http://schemas.openxmlformats.org/officeDocument/2006/relationships/image" Target="../media/image85.png"/><Relationship Id="rId513" Type="http://schemas.openxmlformats.org/officeDocument/2006/relationships/image" Target="../media/image511.png"/><Relationship Id="rId720" Type="http://schemas.openxmlformats.org/officeDocument/2006/relationships/image" Target="../media/image718.png"/><Relationship Id="rId818" Type="http://schemas.openxmlformats.org/officeDocument/2006/relationships/image" Target="../media/image816.png"/><Relationship Id="rId1350" Type="http://schemas.openxmlformats.org/officeDocument/2006/relationships/image" Target="../media/image1348.png"/><Relationship Id="rId1448" Type="http://schemas.openxmlformats.org/officeDocument/2006/relationships/image" Target="../media/image1446.png"/><Relationship Id="rId1003" Type="http://schemas.openxmlformats.org/officeDocument/2006/relationships/image" Target="../media/image1001.png"/><Relationship Id="rId1210" Type="http://schemas.openxmlformats.org/officeDocument/2006/relationships/image" Target="../media/image1208.png"/><Relationship Id="rId1308" Type="http://schemas.openxmlformats.org/officeDocument/2006/relationships/image" Target="../media/image1306.png"/><Relationship Id="rId14" Type="http://schemas.openxmlformats.org/officeDocument/2006/relationships/image" Target="../media/image12.png"/><Relationship Id="rId163" Type="http://schemas.openxmlformats.org/officeDocument/2006/relationships/image" Target="../media/image161.png"/><Relationship Id="rId370" Type="http://schemas.openxmlformats.org/officeDocument/2006/relationships/image" Target="../media/image368.png"/><Relationship Id="rId230" Type="http://schemas.openxmlformats.org/officeDocument/2006/relationships/image" Target="../media/image228.png"/><Relationship Id="rId468" Type="http://schemas.openxmlformats.org/officeDocument/2006/relationships/image" Target="../media/image466.png"/><Relationship Id="rId675" Type="http://schemas.openxmlformats.org/officeDocument/2006/relationships/image" Target="../media/image673.png"/><Relationship Id="rId882" Type="http://schemas.openxmlformats.org/officeDocument/2006/relationships/image" Target="../media/image880.png"/><Relationship Id="rId1098" Type="http://schemas.openxmlformats.org/officeDocument/2006/relationships/image" Target="../media/image1096.png"/><Relationship Id="rId328" Type="http://schemas.openxmlformats.org/officeDocument/2006/relationships/image" Target="../media/image326.png"/><Relationship Id="rId535" Type="http://schemas.openxmlformats.org/officeDocument/2006/relationships/image" Target="../media/image533.png"/><Relationship Id="rId742" Type="http://schemas.openxmlformats.org/officeDocument/2006/relationships/image" Target="../media/image740.png"/><Relationship Id="rId1165" Type="http://schemas.openxmlformats.org/officeDocument/2006/relationships/image" Target="../media/image1163.png"/><Relationship Id="rId1372" Type="http://schemas.openxmlformats.org/officeDocument/2006/relationships/image" Target="../media/image1370.png"/><Relationship Id="rId602" Type="http://schemas.openxmlformats.org/officeDocument/2006/relationships/image" Target="../media/image600.png"/><Relationship Id="rId1025" Type="http://schemas.openxmlformats.org/officeDocument/2006/relationships/image" Target="../media/image1023.png"/><Relationship Id="rId1232" Type="http://schemas.openxmlformats.org/officeDocument/2006/relationships/image" Target="../media/image1230.png"/><Relationship Id="rId907" Type="http://schemas.openxmlformats.org/officeDocument/2006/relationships/image" Target="../media/image905.png"/><Relationship Id="rId36" Type="http://schemas.openxmlformats.org/officeDocument/2006/relationships/image" Target="../media/image34.png"/><Relationship Id="rId185" Type="http://schemas.openxmlformats.org/officeDocument/2006/relationships/image" Target="../media/image183.png"/><Relationship Id="rId392" Type="http://schemas.openxmlformats.org/officeDocument/2006/relationships/image" Target="../media/image390.png"/><Relationship Id="rId697" Type="http://schemas.openxmlformats.org/officeDocument/2006/relationships/image" Target="../media/image695.png"/><Relationship Id="rId252" Type="http://schemas.openxmlformats.org/officeDocument/2006/relationships/image" Target="../media/image250.png"/><Relationship Id="rId1187" Type="http://schemas.openxmlformats.org/officeDocument/2006/relationships/image" Target="../media/image1185.png"/><Relationship Id="rId112" Type="http://schemas.openxmlformats.org/officeDocument/2006/relationships/image" Target="../media/image110.png"/><Relationship Id="rId557" Type="http://schemas.openxmlformats.org/officeDocument/2006/relationships/image" Target="../media/image555.png"/><Relationship Id="rId764" Type="http://schemas.openxmlformats.org/officeDocument/2006/relationships/image" Target="../media/image762.png"/><Relationship Id="rId971" Type="http://schemas.openxmlformats.org/officeDocument/2006/relationships/image" Target="../media/image969.png"/><Relationship Id="rId1394" Type="http://schemas.openxmlformats.org/officeDocument/2006/relationships/image" Target="../media/image1392.png"/><Relationship Id="rId417" Type="http://schemas.openxmlformats.org/officeDocument/2006/relationships/image" Target="../media/image415.png"/><Relationship Id="rId624" Type="http://schemas.openxmlformats.org/officeDocument/2006/relationships/image" Target="../media/image622.png"/><Relationship Id="rId831" Type="http://schemas.openxmlformats.org/officeDocument/2006/relationships/image" Target="../media/image829.png"/><Relationship Id="rId1047" Type="http://schemas.openxmlformats.org/officeDocument/2006/relationships/image" Target="../media/image1045.png"/><Relationship Id="rId1254" Type="http://schemas.openxmlformats.org/officeDocument/2006/relationships/image" Target="../media/image1252.png"/><Relationship Id="rId1461" Type="http://schemas.openxmlformats.org/officeDocument/2006/relationships/image" Target="../media/image1459.png"/><Relationship Id="rId929" Type="http://schemas.openxmlformats.org/officeDocument/2006/relationships/image" Target="../media/image927.png"/><Relationship Id="rId1114" Type="http://schemas.openxmlformats.org/officeDocument/2006/relationships/image" Target="../media/image1112.png"/><Relationship Id="rId1321" Type="http://schemas.openxmlformats.org/officeDocument/2006/relationships/image" Target="../media/image1319.png"/><Relationship Id="rId58" Type="http://schemas.openxmlformats.org/officeDocument/2006/relationships/image" Target="../media/image56.png"/><Relationship Id="rId1419" Type="http://schemas.openxmlformats.org/officeDocument/2006/relationships/image" Target="../media/image1417.png"/><Relationship Id="rId274" Type="http://schemas.openxmlformats.org/officeDocument/2006/relationships/image" Target="../media/image272.png"/><Relationship Id="rId481" Type="http://schemas.openxmlformats.org/officeDocument/2006/relationships/image" Target="../media/image479.png"/><Relationship Id="rId134" Type="http://schemas.openxmlformats.org/officeDocument/2006/relationships/image" Target="../media/image132.png"/><Relationship Id="rId579" Type="http://schemas.openxmlformats.org/officeDocument/2006/relationships/image" Target="../media/image577.png"/><Relationship Id="rId786" Type="http://schemas.openxmlformats.org/officeDocument/2006/relationships/image" Target="../media/image784.png"/><Relationship Id="rId993" Type="http://schemas.openxmlformats.org/officeDocument/2006/relationships/image" Target="../media/image991.png"/><Relationship Id="rId341" Type="http://schemas.openxmlformats.org/officeDocument/2006/relationships/image" Target="../media/image339.png"/><Relationship Id="rId439" Type="http://schemas.openxmlformats.org/officeDocument/2006/relationships/image" Target="../media/image437.png"/><Relationship Id="rId646" Type="http://schemas.openxmlformats.org/officeDocument/2006/relationships/image" Target="../media/image644.png"/><Relationship Id="rId1069" Type="http://schemas.openxmlformats.org/officeDocument/2006/relationships/image" Target="../media/image1067.png"/><Relationship Id="rId1276" Type="http://schemas.openxmlformats.org/officeDocument/2006/relationships/image" Target="../media/image1274.png"/><Relationship Id="rId1483" Type="http://schemas.openxmlformats.org/officeDocument/2006/relationships/image" Target="../media/image1481.png"/><Relationship Id="rId201" Type="http://schemas.openxmlformats.org/officeDocument/2006/relationships/image" Target="../media/image199.png"/><Relationship Id="rId506" Type="http://schemas.openxmlformats.org/officeDocument/2006/relationships/image" Target="../media/image504.png"/><Relationship Id="rId853" Type="http://schemas.openxmlformats.org/officeDocument/2006/relationships/image" Target="../media/image851.png"/><Relationship Id="rId1136" Type="http://schemas.openxmlformats.org/officeDocument/2006/relationships/image" Target="../media/image1134.png"/><Relationship Id="rId713" Type="http://schemas.openxmlformats.org/officeDocument/2006/relationships/image" Target="../media/image711.png"/><Relationship Id="rId920" Type="http://schemas.openxmlformats.org/officeDocument/2006/relationships/image" Target="../media/image918.png"/><Relationship Id="rId1343" Type="http://schemas.openxmlformats.org/officeDocument/2006/relationships/image" Target="../media/image1341.png"/><Relationship Id="rId1203" Type="http://schemas.openxmlformats.org/officeDocument/2006/relationships/image" Target="../media/image1201.png"/><Relationship Id="rId1410" Type="http://schemas.openxmlformats.org/officeDocument/2006/relationships/image" Target="../media/image1408.png"/><Relationship Id="rId296" Type="http://schemas.openxmlformats.org/officeDocument/2006/relationships/image" Target="../media/image294.png"/><Relationship Id="rId156" Type="http://schemas.openxmlformats.org/officeDocument/2006/relationships/image" Target="../media/image154.png"/><Relationship Id="rId363" Type="http://schemas.openxmlformats.org/officeDocument/2006/relationships/image" Target="../media/image361.png"/><Relationship Id="rId570" Type="http://schemas.openxmlformats.org/officeDocument/2006/relationships/image" Target="../media/image568.png"/><Relationship Id="rId223" Type="http://schemas.openxmlformats.org/officeDocument/2006/relationships/image" Target="../media/image221.png"/><Relationship Id="rId430" Type="http://schemas.openxmlformats.org/officeDocument/2006/relationships/image" Target="../media/image428.png"/><Relationship Id="rId668" Type="http://schemas.openxmlformats.org/officeDocument/2006/relationships/image" Target="../media/image666.png"/><Relationship Id="rId875" Type="http://schemas.openxmlformats.org/officeDocument/2006/relationships/image" Target="../media/image873.png"/><Relationship Id="rId1060" Type="http://schemas.openxmlformats.org/officeDocument/2006/relationships/image" Target="../media/image1058.png"/><Relationship Id="rId1298" Type="http://schemas.openxmlformats.org/officeDocument/2006/relationships/image" Target="../media/image1296.png"/><Relationship Id="rId528" Type="http://schemas.openxmlformats.org/officeDocument/2006/relationships/image" Target="../media/image526.png"/><Relationship Id="rId735" Type="http://schemas.openxmlformats.org/officeDocument/2006/relationships/image" Target="../media/image733.png"/><Relationship Id="rId942" Type="http://schemas.openxmlformats.org/officeDocument/2006/relationships/image" Target="../media/image940.png"/><Relationship Id="rId1158" Type="http://schemas.openxmlformats.org/officeDocument/2006/relationships/image" Target="../media/image1156.png"/><Relationship Id="rId1365" Type="http://schemas.openxmlformats.org/officeDocument/2006/relationships/image" Target="../media/image1363.png"/><Relationship Id="rId1018" Type="http://schemas.openxmlformats.org/officeDocument/2006/relationships/image" Target="../media/image1016.png"/><Relationship Id="rId1225" Type="http://schemas.openxmlformats.org/officeDocument/2006/relationships/image" Target="../media/image1223.png"/><Relationship Id="rId1432" Type="http://schemas.openxmlformats.org/officeDocument/2006/relationships/image" Target="../media/image1430.png"/><Relationship Id="rId71" Type="http://schemas.openxmlformats.org/officeDocument/2006/relationships/image" Target="../media/image69.png"/><Relationship Id="rId802" Type="http://schemas.openxmlformats.org/officeDocument/2006/relationships/image" Target="../media/image800.png"/><Relationship Id="rId29" Type="http://schemas.openxmlformats.org/officeDocument/2006/relationships/image" Target="../media/image27.png"/><Relationship Id="rId178" Type="http://schemas.openxmlformats.org/officeDocument/2006/relationships/image" Target="../media/image176.png"/><Relationship Id="rId385" Type="http://schemas.openxmlformats.org/officeDocument/2006/relationships/image" Target="../media/image383.png"/><Relationship Id="rId592" Type="http://schemas.openxmlformats.org/officeDocument/2006/relationships/image" Target="../media/image590.png"/><Relationship Id="rId245" Type="http://schemas.openxmlformats.org/officeDocument/2006/relationships/image" Target="../media/image243.png"/><Relationship Id="rId452" Type="http://schemas.openxmlformats.org/officeDocument/2006/relationships/image" Target="../media/image450.png"/><Relationship Id="rId897" Type="http://schemas.openxmlformats.org/officeDocument/2006/relationships/image" Target="../media/image895.png"/><Relationship Id="rId1082" Type="http://schemas.openxmlformats.org/officeDocument/2006/relationships/image" Target="../media/image1080.png"/><Relationship Id="rId105" Type="http://schemas.openxmlformats.org/officeDocument/2006/relationships/image" Target="../media/image103.png"/><Relationship Id="rId312" Type="http://schemas.openxmlformats.org/officeDocument/2006/relationships/image" Target="../media/image310.png"/><Relationship Id="rId757" Type="http://schemas.openxmlformats.org/officeDocument/2006/relationships/image" Target="../media/image755.png"/><Relationship Id="rId964" Type="http://schemas.openxmlformats.org/officeDocument/2006/relationships/image" Target="../media/image962.png"/><Relationship Id="rId1387" Type="http://schemas.openxmlformats.org/officeDocument/2006/relationships/image" Target="../media/image1385.png"/><Relationship Id="rId93" Type="http://schemas.openxmlformats.org/officeDocument/2006/relationships/image" Target="../media/image91.png"/><Relationship Id="rId617" Type="http://schemas.openxmlformats.org/officeDocument/2006/relationships/image" Target="../media/image615.png"/><Relationship Id="rId824" Type="http://schemas.openxmlformats.org/officeDocument/2006/relationships/image" Target="../media/image822.png"/><Relationship Id="rId1247" Type="http://schemas.openxmlformats.org/officeDocument/2006/relationships/image" Target="../media/image1245.png"/><Relationship Id="rId1454" Type="http://schemas.openxmlformats.org/officeDocument/2006/relationships/image" Target="../media/image1452.png"/><Relationship Id="rId1107" Type="http://schemas.openxmlformats.org/officeDocument/2006/relationships/image" Target="../media/image1105.png"/><Relationship Id="rId1314" Type="http://schemas.openxmlformats.org/officeDocument/2006/relationships/image" Target="../media/image1312.png"/><Relationship Id="rId20" Type="http://schemas.openxmlformats.org/officeDocument/2006/relationships/image" Target="../media/image18.png"/><Relationship Id="rId267" Type="http://schemas.openxmlformats.org/officeDocument/2006/relationships/image" Target="../media/image265.png"/><Relationship Id="rId474" Type="http://schemas.openxmlformats.org/officeDocument/2006/relationships/image" Target="../media/image472.png"/><Relationship Id="rId127" Type="http://schemas.openxmlformats.org/officeDocument/2006/relationships/image" Target="../media/image125.png"/><Relationship Id="rId681" Type="http://schemas.openxmlformats.org/officeDocument/2006/relationships/image" Target="../media/image679.png"/><Relationship Id="rId779" Type="http://schemas.openxmlformats.org/officeDocument/2006/relationships/image" Target="../media/image777.png"/><Relationship Id="rId986" Type="http://schemas.openxmlformats.org/officeDocument/2006/relationships/image" Target="../media/image984.png"/><Relationship Id="rId334" Type="http://schemas.openxmlformats.org/officeDocument/2006/relationships/image" Target="../media/image332.png"/><Relationship Id="rId541" Type="http://schemas.openxmlformats.org/officeDocument/2006/relationships/image" Target="../media/image539.png"/><Relationship Id="rId639" Type="http://schemas.openxmlformats.org/officeDocument/2006/relationships/image" Target="../media/image637.png"/><Relationship Id="rId1171" Type="http://schemas.openxmlformats.org/officeDocument/2006/relationships/image" Target="../media/image1169.png"/><Relationship Id="rId1269" Type="http://schemas.openxmlformats.org/officeDocument/2006/relationships/image" Target="../media/image1267.png"/><Relationship Id="rId1476" Type="http://schemas.openxmlformats.org/officeDocument/2006/relationships/image" Target="../media/image1474.png"/><Relationship Id="rId401" Type="http://schemas.openxmlformats.org/officeDocument/2006/relationships/image" Target="../media/image399.png"/><Relationship Id="rId846" Type="http://schemas.openxmlformats.org/officeDocument/2006/relationships/image" Target="../media/image844.png"/><Relationship Id="rId1031" Type="http://schemas.openxmlformats.org/officeDocument/2006/relationships/image" Target="../media/image1029.png"/><Relationship Id="rId1129" Type="http://schemas.openxmlformats.org/officeDocument/2006/relationships/image" Target="../media/image1127.png"/><Relationship Id="rId706" Type="http://schemas.openxmlformats.org/officeDocument/2006/relationships/image" Target="../media/image704.png"/><Relationship Id="rId913" Type="http://schemas.openxmlformats.org/officeDocument/2006/relationships/image" Target="../media/image911.png"/><Relationship Id="rId1336" Type="http://schemas.openxmlformats.org/officeDocument/2006/relationships/image" Target="../media/image1334.png"/><Relationship Id="rId42" Type="http://schemas.openxmlformats.org/officeDocument/2006/relationships/image" Target="../media/image40.png"/><Relationship Id="rId1403" Type="http://schemas.openxmlformats.org/officeDocument/2006/relationships/image" Target="../media/image1401.png"/><Relationship Id="rId191" Type="http://schemas.openxmlformats.org/officeDocument/2006/relationships/image" Target="../media/image189.png"/><Relationship Id="rId289" Type="http://schemas.openxmlformats.org/officeDocument/2006/relationships/image" Target="../media/image287.png"/><Relationship Id="rId496" Type="http://schemas.openxmlformats.org/officeDocument/2006/relationships/image" Target="../media/image494.png"/><Relationship Id="rId149" Type="http://schemas.openxmlformats.org/officeDocument/2006/relationships/image" Target="../media/image147.png"/><Relationship Id="rId356" Type="http://schemas.openxmlformats.org/officeDocument/2006/relationships/image" Target="../media/image354.png"/><Relationship Id="rId563" Type="http://schemas.openxmlformats.org/officeDocument/2006/relationships/image" Target="../media/image561.png"/><Relationship Id="rId770" Type="http://schemas.openxmlformats.org/officeDocument/2006/relationships/image" Target="../media/image768.png"/><Relationship Id="rId1193" Type="http://schemas.openxmlformats.org/officeDocument/2006/relationships/image" Target="../media/image1191.png"/><Relationship Id="rId216" Type="http://schemas.openxmlformats.org/officeDocument/2006/relationships/image" Target="../media/image214.png"/><Relationship Id="rId423" Type="http://schemas.openxmlformats.org/officeDocument/2006/relationships/image" Target="../media/image421.png"/><Relationship Id="rId868" Type="http://schemas.openxmlformats.org/officeDocument/2006/relationships/image" Target="../media/image866.png"/><Relationship Id="rId1053" Type="http://schemas.openxmlformats.org/officeDocument/2006/relationships/image" Target="../media/image1051.png"/><Relationship Id="rId1260" Type="http://schemas.openxmlformats.org/officeDocument/2006/relationships/image" Target="../media/image1258.png"/><Relationship Id="rId1498" Type="http://schemas.openxmlformats.org/officeDocument/2006/relationships/image" Target="../media/image1496.png"/><Relationship Id="rId630" Type="http://schemas.openxmlformats.org/officeDocument/2006/relationships/image" Target="../media/image628.png"/><Relationship Id="rId728" Type="http://schemas.openxmlformats.org/officeDocument/2006/relationships/image" Target="../media/image726.png"/><Relationship Id="rId935" Type="http://schemas.openxmlformats.org/officeDocument/2006/relationships/image" Target="../media/image933.png"/><Relationship Id="rId1358" Type="http://schemas.openxmlformats.org/officeDocument/2006/relationships/image" Target="../media/image1356.png"/><Relationship Id="rId64" Type="http://schemas.openxmlformats.org/officeDocument/2006/relationships/image" Target="../media/image62.png"/><Relationship Id="rId1120" Type="http://schemas.openxmlformats.org/officeDocument/2006/relationships/image" Target="../media/image1118.png"/><Relationship Id="rId1218" Type="http://schemas.openxmlformats.org/officeDocument/2006/relationships/image" Target="../media/image1216.png"/><Relationship Id="rId1425" Type="http://schemas.openxmlformats.org/officeDocument/2006/relationships/image" Target="../media/image1423.png"/><Relationship Id="rId280" Type="http://schemas.openxmlformats.org/officeDocument/2006/relationships/image" Target="../media/image278.png"/><Relationship Id="rId140" Type="http://schemas.openxmlformats.org/officeDocument/2006/relationships/image" Target="../media/image138.png"/><Relationship Id="rId378" Type="http://schemas.openxmlformats.org/officeDocument/2006/relationships/image" Target="../media/image376.png"/><Relationship Id="rId585" Type="http://schemas.openxmlformats.org/officeDocument/2006/relationships/image" Target="../media/image583.png"/><Relationship Id="rId792" Type="http://schemas.openxmlformats.org/officeDocument/2006/relationships/image" Target="../media/image790.png"/><Relationship Id="rId6" Type="http://schemas.openxmlformats.org/officeDocument/2006/relationships/theme" Target="../theme/theme3.xml"/><Relationship Id="rId238" Type="http://schemas.openxmlformats.org/officeDocument/2006/relationships/image" Target="../media/image236.png"/><Relationship Id="rId445" Type="http://schemas.openxmlformats.org/officeDocument/2006/relationships/image" Target="../media/image443.png"/><Relationship Id="rId652" Type="http://schemas.openxmlformats.org/officeDocument/2006/relationships/image" Target="../media/image650.png"/><Relationship Id="rId1075" Type="http://schemas.openxmlformats.org/officeDocument/2006/relationships/image" Target="../media/image1073.png"/><Relationship Id="rId1282" Type="http://schemas.openxmlformats.org/officeDocument/2006/relationships/image" Target="../media/image1280.png"/><Relationship Id="rId305" Type="http://schemas.openxmlformats.org/officeDocument/2006/relationships/image" Target="../media/image303.png"/><Relationship Id="rId512" Type="http://schemas.openxmlformats.org/officeDocument/2006/relationships/image" Target="../media/image510.png"/><Relationship Id="rId957" Type="http://schemas.openxmlformats.org/officeDocument/2006/relationships/image" Target="../media/image955.png"/><Relationship Id="rId1142" Type="http://schemas.openxmlformats.org/officeDocument/2006/relationships/image" Target="../media/image1140.png"/><Relationship Id="rId86" Type="http://schemas.openxmlformats.org/officeDocument/2006/relationships/image" Target="../media/image84.png"/><Relationship Id="rId817" Type="http://schemas.openxmlformats.org/officeDocument/2006/relationships/image" Target="../media/image815.png"/><Relationship Id="rId1002" Type="http://schemas.openxmlformats.org/officeDocument/2006/relationships/image" Target="../media/image1000.png"/><Relationship Id="rId1447" Type="http://schemas.openxmlformats.org/officeDocument/2006/relationships/image" Target="../media/image1445.png"/><Relationship Id="rId1307" Type="http://schemas.openxmlformats.org/officeDocument/2006/relationships/image" Target="../media/image1305.png"/><Relationship Id="rId13" Type="http://schemas.openxmlformats.org/officeDocument/2006/relationships/image" Target="../media/image11.png"/><Relationship Id="rId162" Type="http://schemas.openxmlformats.org/officeDocument/2006/relationships/image" Target="../media/image160.png"/><Relationship Id="rId467" Type="http://schemas.openxmlformats.org/officeDocument/2006/relationships/image" Target="../media/image465.png"/><Relationship Id="rId1097" Type="http://schemas.openxmlformats.org/officeDocument/2006/relationships/image" Target="../media/image1095.png"/><Relationship Id="rId674" Type="http://schemas.openxmlformats.org/officeDocument/2006/relationships/image" Target="../media/image672.png"/><Relationship Id="rId881" Type="http://schemas.openxmlformats.org/officeDocument/2006/relationships/image" Target="../media/image879.png"/><Relationship Id="rId979" Type="http://schemas.openxmlformats.org/officeDocument/2006/relationships/image" Target="../media/image977.png"/><Relationship Id="rId327" Type="http://schemas.openxmlformats.org/officeDocument/2006/relationships/image" Target="../media/image325.png"/><Relationship Id="rId534" Type="http://schemas.openxmlformats.org/officeDocument/2006/relationships/image" Target="../media/image532.png"/><Relationship Id="rId741" Type="http://schemas.openxmlformats.org/officeDocument/2006/relationships/image" Target="../media/image739.png"/><Relationship Id="rId839" Type="http://schemas.openxmlformats.org/officeDocument/2006/relationships/image" Target="../media/image837.png"/><Relationship Id="rId1164" Type="http://schemas.openxmlformats.org/officeDocument/2006/relationships/image" Target="../media/image1162.png"/><Relationship Id="rId1371" Type="http://schemas.openxmlformats.org/officeDocument/2006/relationships/image" Target="../media/image1369.png"/><Relationship Id="rId1469" Type="http://schemas.openxmlformats.org/officeDocument/2006/relationships/image" Target="../media/image1467.png"/><Relationship Id="rId601" Type="http://schemas.openxmlformats.org/officeDocument/2006/relationships/image" Target="../media/image599.png"/><Relationship Id="rId1024" Type="http://schemas.openxmlformats.org/officeDocument/2006/relationships/image" Target="../media/image1022.png"/><Relationship Id="rId1231" Type="http://schemas.openxmlformats.org/officeDocument/2006/relationships/image" Target="../media/image1229.png"/><Relationship Id="rId906" Type="http://schemas.openxmlformats.org/officeDocument/2006/relationships/image" Target="../media/image904.png"/><Relationship Id="rId1329" Type="http://schemas.openxmlformats.org/officeDocument/2006/relationships/image" Target="../media/image1327.png"/><Relationship Id="rId35" Type="http://schemas.openxmlformats.org/officeDocument/2006/relationships/image" Target="../media/image33.png"/><Relationship Id="rId184" Type="http://schemas.openxmlformats.org/officeDocument/2006/relationships/image" Target="../media/image182.png"/><Relationship Id="rId391" Type="http://schemas.openxmlformats.org/officeDocument/2006/relationships/image" Target="../media/image389.png"/><Relationship Id="rId251" Type="http://schemas.openxmlformats.org/officeDocument/2006/relationships/image" Target="../media/image249.png"/><Relationship Id="rId489" Type="http://schemas.openxmlformats.org/officeDocument/2006/relationships/image" Target="../media/image487.png"/><Relationship Id="rId696" Type="http://schemas.openxmlformats.org/officeDocument/2006/relationships/image" Target="../media/image694.png"/><Relationship Id="rId349" Type="http://schemas.openxmlformats.org/officeDocument/2006/relationships/image" Target="../media/image347.png"/><Relationship Id="rId556" Type="http://schemas.openxmlformats.org/officeDocument/2006/relationships/image" Target="../media/image554.png"/><Relationship Id="rId763" Type="http://schemas.openxmlformats.org/officeDocument/2006/relationships/image" Target="../media/image761.png"/><Relationship Id="rId1186" Type="http://schemas.openxmlformats.org/officeDocument/2006/relationships/image" Target="../media/image1184.png"/><Relationship Id="rId1393" Type="http://schemas.openxmlformats.org/officeDocument/2006/relationships/image" Target="../media/image1391.png"/><Relationship Id="rId111" Type="http://schemas.openxmlformats.org/officeDocument/2006/relationships/image" Target="../media/image109.png"/><Relationship Id="rId209" Type="http://schemas.openxmlformats.org/officeDocument/2006/relationships/image" Target="../media/image207.png"/><Relationship Id="rId416" Type="http://schemas.openxmlformats.org/officeDocument/2006/relationships/image" Target="../media/image414.png"/><Relationship Id="rId970" Type="http://schemas.openxmlformats.org/officeDocument/2006/relationships/image" Target="../media/image968.png"/><Relationship Id="rId1046" Type="http://schemas.openxmlformats.org/officeDocument/2006/relationships/image" Target="../media/image1044.png"/><Relationship Id="rId1253" Type="http://schemas.openxmlformats.org/officeDocument/2006/relationships/image" Target="../media/image1251.png"/><Relationship Id="rId623" Type="http://schemas.openxmlformats.org/officeDocument/2006/relationships/image" Target="../media/image621.png"/><Relationship Id="rId830" Type="http://schemas.openxmlformats.org/officeDocument/2006/relationships/image" Target="../media/image828.png"/><Relationship Id="rId928" Type="http://schemas.openxmlformats.org/officeDocument/2006/relationships/image" Target="../media/image926.png"/><Relationship Id="rId1460" Type="http://schemas.openxmlformats.org/officeDocument/2006/relationships/image" Target="../media/image1458.png"/><Relationship Id="rId57" Type="http://schemas.openxmlformats.org/officeDocument/2006/relationships/image" Target="../media/image55.png"/><Relationship Id="rId1113" Type="http://schemas.openxmlformats.org/officeDocument/2006/relationships/image" Target="../media/image1111.png"/><Relationship Id="rId1320" Type="http://schemas.openxmlformats.org/officeDocument/2006/relationships/image" Target="../media/image1318.png"/><Relationship Id="rId1418" Type="http://schemas.openxmlformats.org/officeDocument/2006/relationships/image" Target="../media/image1416.png"/><Relationship Id="rId273" Type="http://schemas.openxmlformats.org/officeDocument/2006/relationships/image" Target="../media/image271.png"/><Relationship Id="rId480" Type="http://schemas.openxmlformats.org/officeDocument/2006/relationships/image" Target="../media/image478.png"/><Relationship Id="rId133" Type="http://schemas.openxmlformats.org/officeDocument/2006/relationships/image" Target="../media/image131.png"/><Relationship Id="rId340" Type="http://schemas.openxmlformats.org/officeDocument/2006/relationships/image" Target="../media/image338.png"/><Relationship Id="rId578" Type="http://schemas.openxmlformats.org/officeDocument/2006/relationships/image" Target="../media/image576.png"/><Relationship Id="rId785" Type="http://schemas.openxmlformats.org/officeDocument/2006/relationships/image" Target="../media/image783.png"/><Relationship Id="rId992" Type="http://schemas.openxmlformats.org/officeDocument/2006/relationships/image" Target="../media/image990.png"/><Relationship Id="rId200" Type="http://schemas.openxmlformats.org/officeDocument/2006/relationships/image" Target="../media/image198.png"/><Relationship Id="rId438" Type="http://schemas.openxmlformats.org/officeDocument/2006/relationships/image" Target="../media/image436.png"/><Relationship Id="rId645" Type="http://schemas.openxmlformats.org/officeDocument/2006/relationships/image" Target="../media/image643.png"/><Relationship Id="rId852" Type="http://schemas.openxmlformats.org/officeDocument/2006/relationships/image" Target="../media/image850.png"/><Relationship Id="rId1068" Type="http://schemas.openxmlformats.org/officeDocument/2006/relationships/image" Target="../media/image1066.png"/><Relationship Id="rId1275" Type="http://schemas.openxmlformats.org/officeDocument/2006/relationships/image" Target="../media/image1273.png"/><Relationship Id="rId1482" Type="http://schemas.openxmlformats.org/officeDocument/2006/relationships/image" Target="../media/image1480.png"/><Relationship Id="rId505" Type="http://schemas.openxmlformats.org/officeDocument/2006/relationships/image" Target="../media/image503.png"/><Relationship Id="rId712" Type="http://schemas.openxmlformats.org/officeDocument/2006/relationships/image" Target="../media/image710.png"/><Relationship Id="rId1135" Type="http://schemas.openxmlformats.org/officeDocument/2006/relationships/image" Target="../media/image1133.png"/><Relationship Id="rId1342" Type="http://schemas.openxmlformats.org/officeDocument/2006/relationships/image" Target="../media/image1340.png"/><Relationship Id="rId79" Type="http://schemas.openxmlformats.org/officeDocument/2006/relationships/image" Target="../media/image77.png"/><Relationship Id="rId1202" Type="http://schemas.openxmlformats.org/officeDocument/2006/relationships/image" Target="../media/image1200.png"/><Relationship Id="rId295" Type="http://schemas.openxmlformats.org/officeDocument/2006/relationships/image" Target="../media/image293.png"/><Relationship Id="rId155" Type="http://schemas.openxmlformats.org/officeDocument/2006/relationships/image" Target="../media/image153.png"/><Relationship Id="rId362" Type="http://schemas.openxmlformats.org/officeDocument/2006/relationships/image" Target="../media/image360.png"/><Relationship Id="rId1297" Type="http://schemas.openxmlformats.org/officeDocument/2006/relationships/image" Target="../media/image1295.png"/><Relationship Id="rId222" Type="http://schemas.openxmlformats.org/officeDocument/2006/relationships/image" Target="../media/image220.png"/><Relationship Id="rId667" Type="http://schemas.openxmlformats.org/officeDocument/2006/relationships/image" Target="../media/image665.png"/><Relationship Id="rId874" Type="http://schemas.openxmlformats.org/officeDocument/2006/relationships/image" Target="../media/image872.png"/><Relationship Id="rId527" Type="http://schemas.openxmlformats.org/officeDocument/2006/relationships/image" Target="../media/image525.png"/><Relationship Id="rId734" Type="http://schemas.openxmlformats.org/officeDocument/2006/relationships/image" Target="../media/image732.png"/><Relationship Id="rId941" Type="http://schemas.openxmlformats.org/officeDocument/2006/relationships/image" Target="../media/image939.png"/><Relationship Id="rId1157" Type="http://schemas.openxmlformats.org/officeDocument/2006/relationships/image" Target="../media/image1155.png"/><Relationship Id="rId1364" Type="http://schemas.openxmlformats.org/officeDocument/2006/relationships/image" Target="../media/image1362.png"/><Relationship Id="rId70" Type="http://schemas.openxmlformats.org/officeDocument/2006/relationships/image" Target="../media/image68.png"/><Relationship Id="rId801" Type="http://schemas.openxmlformats.org/officeDocument/2006/relationships/image" Target="../media/image799.png"/><Relationship Id="rId1017" Type="http://schemas.openxmlformats.org/officeDocument/2006/relationships/image" Target="../media/image1015.png"/><Relationship Id="rId1224" Type="http://schemas.openxmlformats.org/officeDocument/2006/relationships/image" Target="../media/image1222.png"/><Relationship Id="rId1431" Type="http://schemas.openxmlformats.org/officeDocument/2006/relationships/image" Target="../media/image1429.png"/><Relationship Id="rId28" Type="http://schemas.openxmlformats.org/officeDocument/2006/relationships/image" Target="../media/image26.png"/><Relationship Id="rId177" Type="http://schemas.openxmlformats.org/officeDocument/2006/relationships/image" Target="../media/image175.png"/><Relationship Id="rId384" Type="http://schemas.openxmlformats.org/officeDocument/2006/relationships/image" Target="../media/image382.png"/><Relationship Id="rId591" Type="http://schemas.openxmlformats.org/officeDocument/2006/relationships/image" Target="../media/image589.png"/><Relationship Id="rId244" Type="http://schemas.openxmlformats.org/officeDocument/2006/relationships/image" Target="../media/image242.png"/><Relationship Id="rId689" Type="http://schemas.openxmlformats.org/officeDocument/2006/relationships/image" Target="../media/image687.png"/><Relationship Id="rId896" Type="http://schemas.openxmlformats.org/officeDocument/2006/relationships/image" Target="../media/image894.png"/><Relationship Id="rId1081" Type="http://schemas.openxmlformats.org/officeDocument/2006/relationships/image" Target="../media/image1079.png"/><Relationship Id="rId451" Type="http://schemas.openxmlformats.org/officeDocument/2006/relationships/image" Target="../media/image449.png"/><Relationship Id="rId549" Type="http://schemas.openxmlformats.org/officeDocument/2006/relationships/image" Target="../media/image547.png"/><Relationship Id="rId756" Type="http://schemas.openxmlformats.org/officeDocument/2006/relationships/image" Target="../media/image754.png"/><Relationship Id="rId1179" Type="http://schemas.openxmlformats.org/officeDocument/2006/relationships/image" Target="../media/image1177.png"/><Relationship Id="rId1386" Type="http://schemas.openxmlformats.org/officeDocument/2006/relationships/image" Target="../media/image1384.png"/><Relationship Id="rId104" Type="http://schemas.openxmlformats.org/officeDocument/2006/relationships/image" Target="../media/image102.png"/><Relationship Id="rId311" Type="http://schemas.openxmlformats.org/officeDocument/2006/relationships/image" Target="../media/image309.png"/><Relationship Id="rId409" Type="http://schemas.openxmlformats.org/officeDocument/2006/relationships/image" Target="../media/image407.png"/><Relationship Id="rId963" Type="http://schemas.openxmlformats.org/officeDocument/2006/relationships/image" Target="../media/image961.png"/><Relationship Id="rId1039" Type="http://schemas.openxmlformats.org/officeDocument/2006/relationships/image" Target="../media/image1037.png"/><Relationship Id="rId1246" Type="http://schemas.openxmlformats.org/officeDocument/2006/relationships/image" Target="../media/image1244.png"/><Relationship Id="rId92" Type="http://schemas.openxmlformats.org/officeDocument/2006/relationships/image" Target="../media/image90.png"/><Relationship Id="rId616" Type="http://schemas.openxmlformats.org/officeDocument/2006/relationships/image" Target="../media/image614.png"/><Relationship Id="rId823" Type="http://schemas.openxmlformats.org/officeDocument/2006/relationships/image" Target="../media/image821.png"/><Relationship Id="rId1453" Type="http://schemas.openxmlformats.org/officeDocument/2006/relationships/image" Target="../media/image1451.png"/><Relationship Id="rId1106" Type="http://schemas.openxmlformats.org/officeDocument/2006/relationships/image" Target="../media/image1104.png"/><Relationship Id="rId1313" Type="http://schemas.openxmlformats.org/officeDocument/2006/relationships/image" Target="../media/image1311.png"/><Relationship Id="rId199" Type="http://schemas.openxmlformats.org/officeDocument/2006/relationships/image" Target="../media/image197.png"/><Relationship Id="rId266" Type="http://schemas.openxmlformats.org/officeDocument/2006/relationships/image" Target="../media/image264.png"/><Relationship Id="rId473" Type="http://schemas.openxmlformats.org/officeDocument/2006/relationships/image" Target="../media/image471.png"/><Relationship Id="rId680" Type="http://schemas.openxmlformats.org/officeDocument/2006/relationships/image" Target="../media/image678.png"/><Relationship Id="rId30" Type="http://schemas.openxmlformats.org/officeDocument/2006/relationships/image" Target="../media/image28.png"/><Relationship Id="rId126" Type="http://schemas.openxmlformats.org/officeDocument/2006/relationships/image" Target="../media/image124.png"/><Relationship Id="rId333" Type="http://schemas.openxmlformats.org/officeDocument/2006/relationships/image" Target="../media/image331.png"/><Relationship Id="rId540" Type="http://schemas.openxmlformats.org/officeDocument/2006/relationships/image" Target="../media/image538.png"/><Relationship Id="rId778" Type="http://schemas.openxmlformats.org/officeDocument/2006/relationships/image" Target="../media/image776.png"/><Relationship Id="rId985" Type="http://schemas.openxmlformats.org/officeDocument/2006/relationships/image" Target="../media/image983.png"/><Relationship Id="rId1170" Type="http://schemas.openxmlformats.org/officeDocument/2006/relationships/image" Target="../media/image1168.png"/><Relationship Id="rId638" Type="http://schemas.openxmlformats.org/officeDocument/2006/relationships/image" Target="../media/image636.png"/><Relationship Id="rId845" Type="http://schemas.openxmlformats.org/officeDocument/2006/relationships/image" Target="../media/image843.png"/><Relationship Id="rId1030" Type="http://schemas.openxmlformats.org/officeDocument/2006/relationships/image" Target="../media/image1028.png"/><Relationship Id="rId1268" Type="http://schemas.openxmlformats.org/officeDocument/2006/relationships/image" Target="../media/image1266.png"/><Relationship Id="rId1475" Type="http://schemas.openxmlformats.org/officeDocument/2006/relationships/image" Target="../media/image1473.png"/><Relationship Id="rId277" Type="http://schemas.openxmlformats.org/officeDocument/2006/relationships/image" Target="../media/image275.png"/><Relationship Id="rId400" Type="http://schemas.openxmlformats.org/officeDocument/2006/relationships/image" Target="../media/image398.png"/><Relationship Id="rId484" Type="http://schemas.openxmlformats.org/officeDocument/2006/relationships/image" Target="../media/image482.png"/><Relationship Id="rId705" Type="http://schemas.openxmlformats.org/officeDocument/2006/relationships/image" Target="../media/image703.png"/><Relationship Id="rId1128" Type="http://schemas.openxmlformats.org/officeDocument/2006/relationships/image" Target="../media/image1126.png"/><Relationship Id="rId1335" Type="http://schemas.openxmlformats.org/officeDocument/2006/relationships/image" Target="../media/image1333.png"/><Relationship Id="rId137" Type="http://schemas.openxmlformats.org/officeDocument/2006/relationships/image" Target="../media/image135.png"/><Relationship Id="rId344" Type="http://schemas.openxmlformats.org/officeDocument/2006/relationships/image" Target="../media/image342.png"/><Relationship Id="rId691" Type="http://schemas.openxmlformats.org/officeDocument/2006/relationships/image" Target="../media/image689.png"/><Relationship Id="rId789" Type="http://schemas.openxmlformats.org/officeDocument/2006/relationships/image" Target="../media/image787.png"/><Relationship Id="rId912" Type="http://schemas.openxmlformats.org/officeDocument/2006/relationships/image" Target="../media/image910.png"/><Relationship Id="rId996" Type="http://schemas.openxmlformats.org/officeDocument/2006/relationships/image" Target="../media/image994.png"/><Relationship Id="rId41" Type="http://schemas.openxmlformats.org/officeDocument/2006/relationships/image" Target="../media/image39.png"/><Relationship Id="rId551" Type="http://schemas.openxmlformats.org/officeDocument/2006/relationships/image" Target="../media/image549.png"/><Relationship Id="rId649" Type="http://schemas.openxmlformats.org/officeDocument/2006/relationships/image" Target="../media/image647.png"/><Relationship Id="rId856" Type="http://schemas.openxmlformats.org/officeDocument/2006/relationships/image" Target="../media/image854.png"/><Relationship Id="rId1181" Type="http://schemas.openxmlformats.org/officeDocument/2006/relationships/image" Target="../media/image1179.png"/><Relationship Id="rId1279" Type="http://schemas.openxmlformats.org/officeDocument/2006/relationships/image" Target="../media/image1277.png"/><Relationship Id="rId1402" Type="http://schemas.openxmlformats.org/officeDocument/2006/relationships/image" Target="../media/image1400.png"/><Relationship Id="rId1486" Type="http://schemas.openxmlformats.org/officeDocument/2006/relationships/image" Target="../media/image1484.png"/><Relationship Id="rId190" Type="http://schemas.openxmlformats.org/officeDocument/2006/relationships/image" Target="../media/image188.png"/><Relationship Id="rId204" Type="http://schemas.openxmlformats.org/officeDocument/2006/relationships/image" Target="../media/image202.png"/><Relationship Id="rId288" Type="http://schemas.openxmlformats.org/officeDocument/2006/relationships/image" Target="../media/image286.png"/><Relationship Id="rId411" Type="http://schemas.openxmlformats.org/officeDocument/2006/relationships/image" Target="../media/image409.png"/><Relationship Id="rId509" Type="http://schemas.openxmlformats.org/officeDocument/2006/relationships/image" Target="../media/image507.png"/><Relationship Id="rId1041" Type="http://schemas.openxmlformats.org/officeDocument/2006/relationships/image" Target="../media/image1039.png"/><Relationship Id="rId1139" Type="http://schemas.openxmlformats.org/officeDocument/2006/relationships/image" Target="../media/image1137.png"/><Relationship Id="rId1346" Type="http://schemas.openxmlformats.org/officeDocument/2006/relationships/image" Target="../media/image1344.png"/><Relationship Id="rId495" Type="http://schemas.openxmlformats.org/officeDocument/2006/relationships/image" Target="../media/image493.png"/><Relationship Id="rId716" Type="http://schemas.openxmlformats.org/officeDocument/2006/relationships/image" Target="../media/image714.png"/><Relationship Id="rId923" Type="http://schemas.openxmlformats.org/officeDocument/2006/relationships/image" Target="../media/image921.png"/><Relationship Id="rId52" Type="http://schemas.openxmlformats.org/officeDocument/2006/relationships/image" Target="../media/image50.png"/><Relationship Id="rId148" Type="http://schemas.openxmlformats.org/officeDocument/2006/relationships/image" Target="../media/image146.png"/><Relationship Id="rId355" Type="http://schemas.openxmlformats.org/officeDocument/2006/relationships/image" Target="../media/image353.png"/><Relationship Id="rId562" Type="http://schemas.openxmlformats.org/officeDocument/2006/relationships/image" Target="../media/image560.png"/><Relationship Id="rId1192" Type="http://schemas.openxmlformats.org/officeDocument/2006/relationships/image" Target="../media/image1190.png"/><Relationship Id="rId1206" Type="http://schemas.openxmlformats.org/officeDocument/2006/relationships/image" Target="../media/image1204.png"/><Relationship Id="rId1413" Type="http://schemas.openxmlformats.org/officeDocument/2006/relationships/image" Target="../media/image1411.png"/><Relationship Id="rId215" Type="http://schemas.openxmlformats.org/officeDocument/2006/relationships/image" Target="../media/image213.png"/><Relationship Id="rId422" Type="http://schemas.openxmlformats.org/officeDocument/2006/relationships/image" Target="../media/image420.png"/><Relationship Id="rId867" Type="http://schemas.openxmlformats.org/officeDocument/2006/relationships/image" Target="../media/image865.png"/><Relationship Id="rId1052" Type="http://schemas.openxmlformats.org/officeDocument/2006/relationships/image" Target="../media/image1050.png"/><Relationship Id="rId1497" Type="http://schemas.openxmlformats.org/officeDocument/2006/relationships/image" Target="../media/image1495.png"/><Relationship Id="rId299" Type="http://schemas.openxmlformats.org/officeDocument/2006/relationships/image" Target="../media/image297.png"/><Relationship Id="rId727" Type="http://schemas.openxmlformats.org/officeDocument/2006/relationships/image" Target="../media/image725.png"/><Relationship Id="rId934" Type="http://schemas.openxmlformats.org/officeDocument/2006/relationships/image" Target="../media/image932.png"/><Relationship Id="rId1357" Type="http://schemas.openxmlformats.org/officeDocument/2006/relationships/image" Target="../media/image1355.png"/><Relationship Id="rId63" Type="http://schemas.openxmlformats.org/officeDocument/2006/relationships/image" Target="../media/image61.png"/><Relationship Id="rId159" Type="http://schemas.openxmlformats.org/officeDocument/2006/relationships/image" Target="../media/image157.png"/><Relationship Id="rId366" Type="http://schemas.openxmlformats.org/officeDocument/2006/relationships/image" Target="../media/image364.png"/><Relationship Id="rId573" Type="http://schemas.openxmlformats.org/officeDocument/2006/relationships/image" Target="../media/image571.png"/><Relationship Id="rId780" Type="http://schemas.openxmlformats.org/officeDocument/2006/relationships/image" Target="../media/image778.png"/><Relationship Id="rId1217" Type="http://schemas.openxmlformats.org/officeDocument/2006/relationships/image" Target="../media/image1215.png"/><Relationship Id="rId1424" Type="http://schemas.openxmlformats.org/officeDocument/2006/relationships/image" Target="../media/image1422.png"/><Relationship Id="rId226" Type="http://schemas.openxmlformats.org/officeDocument/2006/relationships/image" Target="../media/image224.png"/><Relationship Id="rId433" Type="http://schemas.openxmlformats.org/officeDocument/2006/relationships/image" Target="../media/image431.png"/><Relationship Id="rId878" Type="http://schemas.openxmlformats.org/officeDocument/2006/relationships/image" Target="../media/image876.png"/><Relationship Id="rId1063" Type="http://schemas.openxmlformats.org/officeDocument/2006/relationships/image" Target="../media/image1061.png"/><Relationship Id="rId1270" Type="http://schemas.openxmlformats.org/officeDocument/2006/relationships/image" Target="../media/image1268.png"/><Relationship Id="rId640" Type="http://schemas.openxmlformats.org/officeDocument/2006/relationships/image" Target="../media/image638.png"/><Relationship Id="rId738" Type="http://schemas.openxmlformats.org/officeDocument/2006/relationships/image" Target="../media/image736.png"/><Relationship Id="rId945" Type="http://schemas.openxmlformats.org/officeDocument/2006/relationships/image" Target="../media/image943.png"/><Relationship Id="rId1368" Type="http://schemas.openxmlformats.org/officeDocument/2006/relationships/image" Target="../media/image1366.png"/><Relationship Id="rId74" Type="http://schemas.openxmlformats.org/officeDocument/2006/relationships/image" Target="../media/image72.png"/><Relationship Id="rId377" Type="http://schemas.openxmlformats.org/officeDocument/2006/relationships/image" Target="../media/image375.png"/><Relationship Id="rId500" Type="http://schemas.openxmlformats.org/officeDocument/2006/relationships/image" Target="../media/image498.png"/><Relationship Id="rId584" Type="http://schemas.openxmlformats.org/officeDocument/2006/relationships/image" Target="../media/image582.png"/><Relationship Id="rId805" Type="http://schemas.openxmlformats.org/officeDocument/2006/relationships/image" Target="../media/image803.png"/><Relationship Id="rId1130" Type="http://schemas.openxmlformats.org/officeDocument/2006/relationships/image" Target="../media/image1128.png"/><Relationship Id="rId1228" Type="http://schemas.openxmlformats.org/officeDocument/2006/relationships/image" Target="../media/image1226.png"/><Relationship Id="rId1435" Type="http://schemas.openxmlformats.org/officeDocument/2006/relationships/image" Target="../media/image1433.png"/><Relationship Id="rId5" Type="http://schemas.openxmlformats.org/officeDocument/2006/relationships/slideLayout" Target="../slideLayouts/slideLayout30.xml"/><Relationship Id="rId237" Type="http://schemas.openxmlformats.org/officeDocument/2006/relationships/image" Target="../media/image235.png"/><Relationship Id="rId791" Type="http://schemas.openxmlformats.org/officeDocument/2006/relationships/image" Target="../media/image789.png"/><Relationship Id="rId889" Type="http://schemas.openxmlformats.org/officeDocument/2006/relationships/image" Target="../media/image887.png"/><Relationship Id="rId1074" Type="http://schemas.openxmlformats.org/officeDocument/2006/relationships/image" Target="../media/image1072.png"/><Relationship Id="rId444" Type="http://schemas.openxmlformats.org/officeDocument/2006/relationships/image" Target="../media/image442.png"/><Relationship Id="rId651" Type="http://schemas.openxmlformats.org/officeDocument/2006/relationships/image" Target="../media/image649.png"/><Relationship Id="rId749" Type="http://schemas.openxmlformats.org/officeDocument/2006/relationships/image" Target="../media/image747.png"/><Relationship Id="rId1281" Type="http://schemas.openxmlformats.org/officeDocument/2006/relationships/image" Target="../media/image1279.png"/><Relationship Id="rId1379" Type="http://schemas.openxmlformats.org/officeDocument/2006/relationships/image" Target="../media/image1377.png"/><Relationship Id="rId290" Type="http://schemas.openxmlformats.org/officeDocument/2006/relationships/image" Target="../media/image288.png"/><Relationship Id="rId304" Type="http://schemas.openxmlformats.org/officeDocument/2006/relationships/image" Target="../media/image302.png"/><Relationship Id="rId388" Type="http://schemas.openxmlformats.org/officeDocument/2006/relationships/image" Target="../media/image386.png"/><Relationship Id="rId511" Type="http://schemas.openxmlformats.org/officeDocument/2006/relationships/image" Target="../media/image509.png"/><Relationship Id="rId609" Type="http://schemas.openxmlformats.org/officeDocument/2006/relationships/image" Target="../media/image607.png"/><Relationship Id="rId956" Type="http://schemas.openxmlformats.org/officeDocument/2006/relationships/image" Target="../media/image954.png"/><Relationship Id="rId1141" Type="http://schemas.openxmlformats.org/officeDocument/2006/relationships/image" Target="../media/image1139.png"/><Relationship Id="rId1239" Type="http://schemas.openxmlformats.org/officeDocument/2006/relationships/image" Target="../media/image1237.png"/><Relationship Id="rId85" Type="http://schemas.openxmlformats.org/officeDocument/2006/relationships/image" Target="../media/image83.png"/><Relationship Id="rId150" Type="http://schemas.openxmlformats.org/officeDocument/2006/relationships/image" Target="../media/image148.png"/><Relationship Id="rId595" Type="http://schemas.openxmlformats.org/officeDocument/2006/relationships/image" Target="../media/image593.png"/><Relationship Id="rId816" Type="http://schemas.openxmlformats.org/officeDocument/2006/relationships/image" Target="../media/image814.png"/><Relationship Id="rId1001" Type="http://schemas.openxmlformats.org/officeDocument/2006/relationships/image" Target="../media/image999.png"/><Relationship Id="rId1446" Type="http://schemas.openxmlformats.org/officeDocument/2006/relationships/image" Target="../media/image1444.png"/><Relationship Id="rId248" Type="http://schemas.openxmlformats.org/officeDocument/2006/relationships/image" Target="../media/image246.png"/><Relationship Id="rId455" Type="http://schemas.openxmlformats.org/officeDocument/2006/relationships/image" Target="../media/image453.png"/><Relationship Id="rId662" Type="http://schemas.openxmlformats.org/officeDocument/2006/relationships/image" Target="../media/image660.png"/><Relationship Id="rId1085" Type="http://schemas.openxmlformats.org/officeDocument/2006/relationships/image" Target="../media/image1083.png"/><Relationship Id="rId1292" Type="http://schemas.openxmlformats.org/officeDocument/2006/relationships/image" Target="../media/image1290.png"/><Relationship Id="rId1306" Type="http://schemas.openxmlformats.org/officeDocument/2006/relationships/image" Target="../media/image1304.png"/><Relationship Id="rId12" Type="http://schemas.openxmlformats.org/officeDocument/2006/relationships/image" Target="../media/image10.png"/><Relationship Id="rId108" Type="http://schemas.openxmlformats.org/officeDocument/2006/relationships/image" Target="../media/image106.png"/><Relationship Id="rId315" Type="http://schemas.openxmlformats.org/officeDocument/2006/relationships/image" Target="../media/image313.png"/><Relationship Id="rId522" Type="http://schemas.openxmlformats.org/officeDocument/2006/relationships/image" Target="../media/image520.png"/><Relationship Id="rId967" Type="http://schemas.openxmlformats.org/officeDocument/2006/relationships/image" Target="../media/image965.png"/><Relationship Id="rId1152" Type="http://schemas.openxmlformats.org/officeDocument/2006/relationships/image" Target="../media/image1150.png"/><Relationship Id="rId96" Type="http://schemas.openxmlformats.org/officeDocument/2006/relationships/image" Target="../media/image94.png"/><Relationship Id="rId161" Type="http://schemas.openxmlformats.org/officeDocument/2006/relationships/image" Target="../media/image159.png"/><Relationship Id="rId399" Type="http://schemas.openxmlformats.org/officeDocument/2006/relationships/image" Target="../media/image397.png"/><Relationship Id="rId827" Type="http://schemas.openxmlformats.org/officeDocument/2006/relationships/image" Target="../media/image825.png"/><Relationship Id="rId1012" Type="http://schemas.openxmlformats.org/officeDocument/2006/relationships/image" Target="../media/image1010.png"/><Relationship Id="rId1457" Type="http://schemas.openxmlformats.org/officeDocument/2006/relationships/image" Target="../media/image1455.png"/><Relationship Id="rId259" Type="http://schemas.openxmlformats.org/officeDocument/2006/relationships/image" Target="../media/image257.png"/><Relationship Id="rId466" Type="http://schemas.openxmlformats.org/officeDocument/2006/relationships/image" Target="../media/image464.png"/><Relationship Id="rId673" Type="http://schemas.openxmlformats.org/officeDocument/2006/relationships/image" Target="../media/image671.png"/><Relationship Id="rId880" Type="http://schemas.openxmlformats.org/officeDocument/2006/relationships/image" Target="../media/image878.png"/><Relationship Id="rId1096" Type="http://schemas.openxmlformats.org/officeDocument/2006/relationships/image" Target="../media/image1094.png"/><Relationship Id="rId1317" Type="http://schemas.openxmlformats.org/officeDocument/2006/relationships/image" Target="../media/image1315.png"/><Relationship Id="rId23" Type="http://schemas.openxmlformats.org/officeDocument/2006/relationships/image" Target="../media/image21.png"/><Relationship Id="rId119" Type="http://schemas.openxmlformats.org/officeDocument/2006/relationships/image" Target="../media/image117.png"/><Relationship Id="rId326" Type="http://schemas.openxmlformats.org/officeDocument/2006/relationships/image" Target="../media/image324.png"/><Relationship Id="rId533" Type="http://schemas.openxmlformats.org/officeDocument/2006/relationships/image" Target="../media/image531.png"/><Relationship Id="rId978" Type="http://schemas.openxmlformats.org/officeDocument/2006/relationships/image" Target="../media/image976.png"/><Relationship Id="rId1163" Type="http://schemas.openxmlformats.org/officeDocument/2006/relationships/image" Target="../media/image1161.png"/><Relationship Id="rId1370" Type="http://schemas.openxmlformats.org/officeDocument/2006/relationships/image" Target="../media/image1368.png"/><Relationship Id="rId740" Type="http://schemas.openxmlformats.org/officeDocument/2006/relationships/image" Target="../media/image738.png"/><Relationship Id="rId838" Type="http://schemas.openxmlformats.org/officeDocument/2006/relationships/image" Target="../media/image836.png"/><Relationship Id="rId1023" Type="http://schemas.openxmlformats.org/officeDocument/2006/relationships/image" Target="../media/image1021.png"/><Relationship Id="rId1468" Type="http://schemas.openxmlformats.org/officeDocument/2006/relationships/image" Target="../media/image1466.png"/><Relationship Id="rId172" Type="http://schemas.openxmlformats.org/officeDocument/2006/relationships/image" Target="../media/image170.png"/><Relationship Id="rId477" Type="http://schemas.openxmlformats.org/officeDocument/2006/relationships/image" Target="../media/image475.png"/><Relationship Id="rId600" Type="http://schemas.openxmlformats.org/officeDocument/2006/relationships/image" Target="../media/image598.png"/><Relationship Id="rId684" Type="http://schemas.openxmlformats.org/officeDocument/2006/relationships/image" Target="../media/image682.png"/><Relationship Id="rId1230" Type="http://schemas.openxmlformats.org/officeDocument/2006/relationships/image" Target="../media/image1228.png"/><Relationship Id="rId1328" Type="http://schemas.openxmlformats.org/officeDocument/2006/relationships/image" Target="../media/image1326.png"/><Relationship Id="rId337" Type="http://schemas.openxmlformats.org/officeDocument/2006/relationships/image" Target="../media/image335.png"/><Relationship Id="rId891" Type="http://schemas.openxmlformats.org/officeDocument/2006/relationships/image" Target="../media/image889.png"/><Relationship Id="rId905" Type="http://schemas.openxmlformats.org/officeDocument/2006/relationships/image" Target="../media/image903.png"/><Relationship Id="rId989" Type="http://schemas.openxmlformats.org/officeDocument/2006/relationships/image" Target="../media/image987.png"/><Relationship Id="rId34" Type="http://schemas.openxmlformats.org/officeDocument/2006/relationships/image" Target="../media/image32.png"/><Relationship Id="rId544" Type="http://schemas.openxmlformats.org/officeDocument/2006/relationships/image" Target="../media/image542.png"/><Relationship Id="rId751" Type="http://schemas.openxmlformats.org/officeDocument/2006/relationships/image" Target="../media/image749.png"/><Relationship Id="rId849" Type="http://schemas.openxmlformats.org/officeDocument/2006/relationships/image" Target="../media/image847.png"/><Relationship Id="rId1174" Type="http://schemas.openxmlformats.org/officeDocument/2006/relationships/image" Target="../media/image1172.png"/><Relationship Id="rId1381" Type="http://schemas.openxmlformats.org/officeDocument/2006/relationships/image" Target="../media/image1379.png"/><Relationship Id="rId1479" Type="http://schemas.openxmlformats.org/officeDocument/2006/relationships/image" Target="../media/image1477.png"/><Relationship Id="rId183" Type="http://schemas.openxmlformats.org/officeDocument/2006/relationships/image" Target="../media/image181.png"/><Relationship Id="rId390" Type="http://schemas.openxmlformats.org/officeDocument/2006/relationships/image" Target="../media/image388.png"/><Relationship Id="rId404" Type="http://schemas.openxmlformats.org/officeDocument/2006/relationships/image" Target="../media/image402.png"/><Relationship Id="rId611" Type="http://schemas.openxmlformats.org/officeDocument/2006/relationships/image" Target="../media/image609.png"/><Relationship Id="rId1034" Type="http://schemas.openxmlformats.org/officeDocument/2006/relationships/image" Target="../media/image1032.png"/><Relationship Id="rId1241" Type="http://schemas.openxmlformats.org/officeDocument/2006/relationships/image" Target="../media/image1239.png"/><Relationship Id="rId1339" Type="http://schemas.openxmlformats.org/officeDocument/2006/relationships/image" Target="../media/image1337.png"/><Relationship Id="rId250" Type="http://schemas.openxmlformats.org/officeDocument/2006/relationships/image" Target="../media/image248.png"/><Relationship Id="rId488" Type="http://schemas.openxmlformats.org/officeDocument/2006/relationships/image" Target="../media/image486.png"/><Relationship Id="rId695" Type="http://schemas.openxmlformats.org/officeDocument/2006/relationships/image" Target="../media/image693.png"/><Relationship Id="rId709" Type="http://schemas.openxmlformats.org/officeDocument/2006/relationships/image" Target="../media/image707.png"/><Relationship Id="rId916" Type="http://schemas.openxmlformats.org/officeDocument/2006/relationships/image" Target="../media/image914.png"/><Relationship Id="rId1101" Type="http://schemas.openxmlformats.org/officeDocument/2006/relationships/image" Target="../media/image1099.png"/><Relationship Id="rId45" Type="http://schemas.openxmlformats.org/officeDocument/2006/relationships/image" Target="../media/image43.png"/><Relationship Id="rId110" Type="http://schemas.openxmlformats.org/officeDocument/2006/relationships/image" Target="../media/image108.png"/><Relationship Id="rId348" Type="http://schemas.openxmlformats.org/officeDocument/2006/relationships/image" Target="../media/image346.png"/><Relationship Id="rId555" Type="http://schemas.openxmlformats.org/officeDocument/2006/relationships/image" Target="../media/image553.png"/><Relationship Id="rId762" Type="http://schemas.openxmlformats.org/officeDocument/2006/relationships/image" Target="../media/image760.png"/><Relationship Id="rId1185" Type="http://schemas.openxmlformats.org/officeDocument/2006/relationships/image" Target="../media/image1183.png"/><Relationship Id="rId1392" Type="http://schemas.openxmlformats.org/officeDocument/2006/relationships/image" Target="../media/image1390.png"/><Relationship Id="rId1406" Type="http://schemas.openxmlformats.org/officeDocument/2006/relationships/image" Target="../media/image1404.png"/><Relationship Id="rId194" Type="http://schemas.openxmlformats.org/officeDocument/2006/relationships/image" Target="../media/image192.png"/><Relationship Id="rId208" Type="http://schemas.openxmlformats.org/officeDocument/2006/relationships/image" Target="../media/image206.png"/><Relationship Id="rId415" Type="http://schemas.openxmlformats.org/officeDocument/2006/relationships/image" Target="../media/image413.png"/><Relationship Id="rId622" Type="http://schemas.openxmlformats.org/officeDocument/2006/relationships/image" Target="../media/image620.png"/><Relationship Id="rId1045" Type="http://schemas.openxmlformats.org/officeDocument/2006/relationships/image" Target="../media/image1043.png"/><Relationship Id="rId1252" Type="http://schemas.openxmlformats.org/officeDocument/2006/relationships/image" Target="../media/image1250.png"/><Relationship Id="rId261" Type="http://schemas.openxmlformats.org/officeDocument/2006/relationships/image" Target="../media/image259.png"/><Relationship Id="rId499" Type="http://schemas.openxmlformats.org/officeDocument/2006/relationships/image" Target="../media/image497.png"/><Relationship Id="rId927" Type="http://schemas.openxmlformats.org/officeDocument/2006/relationships/image" Target="../media/image925.png"/><Relationship Id="rId1112" Type="http://schemas.openxmlformats.org/officeDocument/2006/relationships/image" Target="../media/image1110.png"/><Relationship Id="rId56" Type="http://schemas.openxmlformats.org/officeDocument/2006/relationships/image" Target="../media/image54.png"/><Relationship Id="rId359" Type="http://schemas.openxmlformats.org/officeDocument/2006/relationships/image" Target="../media/image357.png"/><Relationship Id="rId566" Type="http://schemas.openxmlformats.org/officeDocument/2006/relationships/image" Target="../media/image564.png"/><Relationship Id="rId773" Type="http://schemas.openxmlformats.org/officeDocument/2006/relationships/image" Target="../media/image771.png"/><Relationship Id="rId1196" Type="http://schemas.openxmlformats.org/officeDocument/2006/relationships/image" Target="../media/image1194.png"/><Relationship Id="rId1417" Type="http://schemas.openxmlformats.org/officeDocument/2006/relationships/image" Target="../media/image1415.png"/><Relationship Id="rId121" Type="http://schemas.openxmlformats.org/officeDocument/2006/relationships/image" Target="../media/image119.png"/><Relationship Id="rId219" Type="http://schemas.openxmlformats.org/officeDocument/2006/relationships/image" Target="../media/image217.png"/><Relationship Id="rId426" Type="http://schemas.openxmlformats.org/officeDocument/2006/relationships/image" Target="../media/image424.png"/><Relationship Id="rId633" Type="http://schemas.openxmlformats.org/officeDocument/2006/relationships/image" Target="../media/image631.png"/><Relationship Id="rId980" Type="http://schemas.openxmlformats.org/officeDocument/2006/relationships/image" Target="../media/image978.png"/><Relationship Id="rId1056" Type="http://schemas.openxmlformats.org/officeDocument/2006/relationships/image" Target="../media/image1054.png"/><Relationship Id="rId1263" Type="http://schemas.openxmlformats.org/officeDocument/2006/relationships/image" Target="../media/image1261.png"/><Relationship Id="rId840" Type="http://schemas.openxmlformats.org/officeDocument/2006/relationships/image" Target="../media/image838.png"/><Relationship Id="rId938" Type="http://schemas.openxmlformats.org/officeDocument/2006/relationships/image" Target="../media/image936.png"/><Relationship Id="rId1470" Type="http://schemas.openxmlformats.org/officeDocument/2006/relationships/image" Target="../media/image1468.png"/><Relationship Id="rId67" Type="http://schemas.openxmlformats.org/officeDocument/2006/relationships/image" Target="../media/image65.png"/><Relationship Id="rId272" Type="http://schemas.openxmlformats.org/officeDocument/2006/relationships/image" Target="../media/image270.png"/><Relationship Id="rId577" Type="http://schemas.openxmlformats.org/officeDocument/2006/relationships/image" Target="../media/image575.png"/><Relationship Id="rId700" Type="http://schemas.openxmlformats.org/officeDocument/2006/relationships/image" Target="../media/image698.png"/><Relationship Id="rId1123" Type="http://schemas.openxmlformats.org/officeDocument/2006/relationships/image" Target="../media/image1121.png"/><Relationship Id="rId1330" Type="http://schemas.openxmlformats.org/officeDocument/2006/relationships/image" Target="../media/image1328.png"/><Relationship Id="rId1428" Type="http://schemas.openxmlformats.org/officeDocument/2006/relationships/image" Target="../media/image1426.png"/><Relationship Id="rId132" Type="http://schemas.openxmlformats.org/officeDocument/2006/relationships/image" Target="../media/image130.png"/><Relationship Id="rId784" Type="http://schemas.openxmlformats.org/officeDocument/2006/relationships/image" Target="../media/image782.png"/><Relationship Id="rId991" Type="http://schemas.openxmlformats.org/officeDocument/2006/relationships/image" Target="../media/image989.png"/><Relationship Id="rId1067" Type="http://schemas.openxmlformats.org/officeDocument/2006/relationships/image" Target="../media/image1065.png"/><Relationship Id="rId437" Type="http://schemas.openxmlformats.org/officeDocument/2006/relationships/image" Target="../media/image435.png"/><Relationship Id="rId644" Type="http://schemas.openxmlformats.org/officeDocument/2006/relationships/image" Target="../media/image642.png"/><Relationship Id="rId851" Type="http://schemas.openxmlformats.org/officeDocument/2006/relationships/image" Target="../media/image849.png"/><Relationship Id="rId1274" Type="http://schemas.openxmlformats.org/officeDocument/2006/relationships/image" Target="../media/image1272.png"/><Relationship Id="rId1481" Type="http://schemas.openxmlformats.org/officeDocument/2006/relationships/image" Target="../media/image1479.png"/><Relationship Id="rId283" Type="http://schemas.openxmlformats.org/officeDocument/2006/relationships/image" Target="../media/image281.png"/><Relationship Id="rId490" Type="http://schemas.openxmlformats.org/officeDocument/2006/relationships/image" Target="../media/image488.png"/><Relationship Id="rId504" Type="http://schemas.openxmlformats.org/officeDocument/2006/relationships/image" Target="../media/image502.png"/><Relationship Id="rId711" Type="http://schemas.openxmlformats.org/officeDocument/2006/relationships/image" Target="../media/image709.png"/><Relationship Id="rId949" Type="http://schemas.openxmlformats.org/officeDocument/2006/relationships/image" Target="../media/image947.png"/><Relationship Id="rId1134" Type="http://schemas.openxmlformats.org/officeDocument/2006/relationships/image" Target="../media/image1132.png"/><Relationship Id="rId1341" Type="http://schemas.openxmlformats.org/officeDocument/2006/relationships/image" Target="../media/image1339.png"/><Relationship Id="rId78" Type="http://schemas.openxmlformats.org/officeDocument/2006/relationships/image" Target="../media/image76.png"/><Relationship Id="rId143" Type="http://schemas.openxmlformats.org/officeDocument/2006/relationships/image" Target="../media/image141.png"/><Relationship Id="rId350" Type="http://schemas.openxmlformats.org/officeDocument/2006/relationships/image" Target="../media/image348.png"/><Relationship Id="rId588" Type="http://schemas.openxmlformats.org/officeDocument/2006/relationships/image" Target="../media/image586.png"/><Relationship Id="rId795" Type="http://schemas.openxmlformats.org/officeDocument/2006/relationships/image" Target="../media/image793.png"/><Relationship Id="rId809" Type="http://schemas.openxmlformats.org/officeDocument/2006/relationships/image" Target="../media/image807.png"/><Relationship Id="rId1201" Type="http://schemas.openxmlformats.org/officeDocument/2006/relationships/image" Target="../media/image1199.png"/><Relationship Id="rId1439" Type="http://schemas.openxmlformats.org/officeDocument/2006/relationships/image" Target="../media/image1437.png"/><Relationship Id="rId9" Type="http://schemas.openxmlformats.org/officeDocument/2006/relationships/image" Target="../media/image7.png"/><Relationship Id="rId210" Type="http://schemas.openxmlformats.org/officeDocument/2006/relationships/image" Target="../media/image208.png"/><Relationship Id="rId448" Type="http://schemas.openxmlformats.org/officeDocument/2006/relationships/image" Target="../media/image446.png"/><Relationship Id="rId655" Type="http://schemas.openxmlformats.org/officeDocument/2006/relationships/image" Target="../media/image653.png"/><Relationship Id="rId862" Type="http://schemas.openxmlformats.org/officeDocument/2006/relationships/image" Target="../media/image860.png"/><Relationship Id="rId1078" Type="http://schemas.openxmlformats.org/officeDocument/2006/relationships/image" Target="../media/image1076.png"/><Relationship Id="rId1285" Type="http://schemas.openxmlformats.org/officeDocument/2006/relationships/image" Target="../media/image1283.png"/><Relationship Id="rId1492" Type="http://schemas.openxmlformats.org/officeDocument/2006/relationships/image" Target="../media/image1490.png"/><Relationship Id="rId294" Type="http://schemas.openxmlformats.org/officeDocument/2006/relationships/image" Target="../media/image292.png"/><Relationship Id="rId308" Type="http://schemas.openxmlformats.org/officeDocument/2006/relationships/image" Target="../media/image306.png"/><Relationship Id="rId515" Type="http://schemas.openxmlformats.org/officeDocument/2006/relationships/image" Target="../media/image513.png"/><Relationship Id="rId722" Type="http://schemas.openxmlformats.org/officeDocument/2006/relationships/image" Target="../media/image720.png"/><Relationship Id="rId1145" Type="http://schemas.openxmlformats.org/officeDocument/2006/relationships/image" Target="../media/image1143.png"/><Relationship Id="rId1352" Type="http://schemas.openxmlformats.org/officeDocument/2006/relationships/image" Target="../media/image1350.png"/><Relationship Id="rId89" Type="http://schemas.openxmlformats.org/officeDocument/2006/relationships/image" Target="../media/image87.png"/><Relationship Id="rId154" Type="http://schemas.openxmlformats.org/officeDocument/2006/relationships/image" Target="../media/image152.png"/><Relationship Id="rId361" Type="http://schemas.openxmlformats.org/officeDocument/2006/relationships/image" Target="../media/image359.png"/><Relationship Id="rId599" Type="http://schemas.openxmlformats.org/officeDocument/2006/relationships/image" Target="../media/image597.png"/><Relationship Id="rId1005" Type="http://schemas.openxmlformats.org/officeDocument/2006/relationships/image" Target="../media/image1003.png"/><Relationship Id="rId1212" Type="http://schemas.openxmlformats.org/officeDocument/2006/relationships/image" Target="../media/image1210.png"/><Relationship Id="rId459" Type="http://schemas.openxmlformats.org/officeDocument/2006/relationships/image" Target="../media/image457.png"/><Relationship Id="rId666" Type="http://schemas.openxmlformats.org/officeDocument/2006/relationships/image" Target="../media/image664.png"/><Relationship Id="rId873" Type="http://schemas.openxmlformats.org/officeDocument/2006/relationships/image" Target="../media/image871.png"/><Relationship Id="rId1089" Type="http://schemas.openxmlformats.org/officeDocument/2006/relationships/image" Target="../media/image1087.png"/><Relationship Id="rId1296" Type="http://schemas.openxmlformats.org/officeDocument/2006/relationships/image" Target="../media/image1294.png"/><Relationship Id="rId16" Type="http://schemas.openxmlformats.org/officeDocument/2006/relationships/image" Target="../media/image14.png"/><Relationship Id="rId221" Type="http://schemas.openxmlformats.org/officeDocument/2006/relationships/image" Target="../media/image219.png"/><Relationship Id="rId319" Type="http://schemas.openxmlformats.org/officeDocument/2006/relationships/image" Target="../media/image317.png"/><Relationship Id="rId526" Type="http://schemas.openxmlformats.org/officeDocument/2006/relationships/image" Target="../media/image524.png"/><Relationship Id="rId1156" Type="http://schemas.openxmlformats.org/officeDocument/2006/relationships/image" Target="../media/image1154.png"/><Relationship Id="rId1363" Type="http://schemas.openxmlformats.org/officeDocument/2006/relationships/image" Target="../media/image1361.png"/><Relationship Id="rId733" Type="http://schemas.openxmlformats.org/officeDocument/2006/relationships/image" Target="../media/image731.png"/><Relationship Id="rId940" Type="http://schemas.openxmlformats.org/officeDocument/2006/relationships/image" Target="../media/image938.png"/><Relationship Id="rId1016" Type="http://schemas.openxmlformats.org/officeDocument/2006/relationships/image" Target="../media/image1014.png"/><Relationship Id="rId165" Type="http://schemas.openxmlformats.org/officeDocument/2006/relationships/image" Target="../media/image163.png"/><Relationship Id="rId372" Type="http://schemas.openxmlformats.org/officeDocument/2006/relationships/image" Target="../media/image370.png"/><Relationship Id="rId677" Type="http://schemas.openxmlformats.org/officeDocument/2006/relationships/image" Target="../media/image675.png"/><Relationship Id="rId800" Type="http://schemas.openxmlformats.org/officeDocument/2006/relationships/image" Target="../media/image798.png"/><Relationship Id="rId1223" Type="http://schemas.openxmlformats.org/officeDocument/2006/relationships/image" Target="../media/image1221.png"/><Relationship Id="rId1430" Type="http://schemas.openxmlformats.org/officeDocument/2006/relationships/image" Target="../media/image1428.png"/><Relationship Id="rId232" Type="http://schemas.openxmlformats.org/officeDocument/2006/relationships/image" Target="../media/image230.png"/><Relationship Id="rId884" Type="http://schemas.openxmlformats.org/officeDocument/2006/relationships/image" Target="../media/image882.png"/><Relationship Id="rId27" Type="http://schemas.openxmlformats.org/officeDocument/2006/relationships/image" Target="../media/image25.png"/><Relationship Id="rId537" Type="http://schemas.openxmlformats.org/officeDocument/2006/relationships/image" Target="../media/image535.png"/><Relationship Id="rId744" Type="http://schemas.openxmlformats.org/officeDocument/2006/relationships/image" Target="../media/image742.png"/><Relationship Id="rId951" Type="http://schemas.openxmlformats.org/officeDocument/2006/relationships/image" Target="../media/image949.png"/><Relationship Id="rId1167" Type="http://schemas.openxmlformats.org/officeDocument/2006/relationships/image" Target="../media/image1165.png"/><Relationship Id="rId1374" Type="http://schemas.openxmlformats.org/officeDocument/2006/relationships/image" Target="../media/image1372.png"/><Relationship Id="rId80" Type="http://schemas.openxmlformats.org/officeDocument/2006/relationships/image" Target="../media/image78.png"/><Relationship Id="rId176" Type="http://schemas.openxmlformats.org/officeDocument/2006/relationships/image" Target="../media/image174.png"/><Relationship Id="rId383" Type="http://schemas.openxmlformats.org/officeDocument/2006/relationships/image" Target="../media/image381.png"/><Relationship Id="rId590" Type="http://schemas.openxmlformats.org/officeDocument/2006/relationships/image" Target="../media/image588.png"/><Relationship Id="rId604" Type="http://schemas.openxmlformats.org/officeDocument/2006/relationships/image" Target="../media/image602.png"/><Relationship Id="rId811" Type="http://schemas.openxmlformats.org/officeDocument/2006/relationships/image" Target="../media/image809.png"/><Relationship Id="rId1027" Type="http://schemas.openxmlformats.org/officeDocument/2006/relationships/image" Target="../media/image1025.png"/><Relationship Id="rId1234" Type="http://schemas.openxmlformats.org/officeDocument/2006/relationships/image" Target="../media/image1232.png"/><Relationship Id="rId1441" Type="http://schemas.openxmlformats.org/officeDocument/2006/relationships/image" Target="../media/image1439.png"/><Relationship Id="rId243" Type="http://schemas.openxmlformats.org/officeDocument/2006/relationships/image" Target="../media/image241.png"/><Relationship Id="rId450" Type="http://schemas.openxmlformats.org/officeDocument/2006/relationships/image" Target="../media/image448.png"/><Relationship Id="rId688" Type="http://schemas.openxmlformats.org/officeDocument/2006/relationships/image" Target="../media/image686.png"/><Relationship Id="rId895" Type="http://schemas.openxmlformats.org/officeDocument/2006/relationships/image" Target="../media/image893.png"/><Relationship Id="rId909" Type="http://schemas.openxmlformats.org/officeDocument/2006/relationships/image" Target="../media/image907.png"/><Relationship Id="rId1080" Type="http://schemas.openxmlformats.org/officeDocument/2006/relationships/image" Target="../media/image1078.png"/><Relationship Id="rId1301" Type="http://schemas.openxmlformats.org/officeDocument/2006/relationships/image" Target="../media/image1299.png"/><Relationship Id="rId38" Type="http://schemas.openxmlformats.org/officeDocument/2006/relationships/image" Target="../media/image36.png"/><Relationship Id="rId103" Type="http://schemas.openxmlformats.org/officeDocument/2006/relationships/image" Target="../media/image101.png"/><Relationship Id="rId310" Type="http://schemas.openxmlformats.org/officeDocument/2006/relationships/image" Target="../media/image308.png"/><Relationship Id="rId548" Type="http://schemas.openxmlformats.org/officeDocument/2006/relationships/image" Target="../media/image546.png"/><Relationship Id="rId755" Type="http://schemas.openxmlformats.org/officeDocument/2006/relationships/image" Target="../media/image753.png"/><Relationship Id="rId962" Type="http://schemas.openxmlformats.org/officeDocument/2006/relationships/image" Target="../media/image960.png"/><Relationship Id="rId1178" Type="http://schemas.openxmlformats.org/officeDocument/2006/relationships/image" Target="../media/image1176.png"/><Relationship Id="rId1385" Type="http://schemas.openxmlformats.org/officeDocument/2006/relationships/image" Target="../media/image1383.png"/><Relationship Id="rId91" Type="http://schemas.openxmlformats.org/officeDocument/2006/relationships/image" Target="../media/image89.png"/><Relationship Id="rId187" Type="http://schemas.openxmlformats.org/officeDocument/2006/relationships/image" Target="../media/image185.png"/><Relationship Id="rId394" Type="http://schemas.openxmlformats.org/officeDocument/2006/relationships/image" Target="../media/image392.png"/><Relationship Id="rId408" Type="http://schemas.openxmlformats.org/officeDocument/2006/relationships/image" Target="../media/image406.png"/><Relationship Id="rId615" Type="http://schemas.openxmlformats.org/officeDocument/2006/relationships/image" Target="../media/image613.png"/><Relationship Id="rId822" Type="http://schemas.openxmlformats.org/officeDocument/2006/relationships/image" Target="../media/image820.png"/><Relationship Id="rId1038" Type="http://schemas.openxmlformats.org/officeDocument/2006/relationships/image" Target="../media/image1036.png"/><Relationship Id="rId1245" Type="http://schemas.openxmlformats.org/officeDocument/2006/relationships/image" Target="../media/image1243.png"/><Relationship Id="rId1452" Type="http://schemas.openxmlformats.org/officeDocument/2006/relationships/image" Target="../media/image1450.png"/><Relationship Id="rId254" Type="http://schemas.openxmlformats.org/officeDocument/2006/relationships/image" Target="../media/image252.png"/><Relationship Id="rId699" Type="http://schemas.openxmlformats.org/officeDocument/2006/relationships/image" Target="../media/image697.png"/><Relationship Id="rId1091" Type="http://schemas.openxmlformats.org/officeDocument/2006/relationships/image" Target="../media/image1089.png"/><Relationship Id="rId1105" Type="http://schemas.openxmlformats.org/officeDocument/2006/relationships/image" Target="../media/image1103.png"/><Relationship Id="rId1312" Type="http://schemas.openxmlformats.org/officeDocument/2006/relationships/image" Target="../media/image1310.png"/><Relationship Id="rId49" Type="http://schemas.openxmlformats.org/officeDocument/2006/relationships/image" Target="../media/image47.png"/><Relationship Id="rId114" Type="http://schemas.openxmlformats.org/officeDocument/2006/relationships/image" Target="../media/image112.png"/><Relationship Id="rId461" Type="http://schemas.openxmlformats.org/officeDocument/2006/relationships/image" Target="../media/image459.png"/><Relationship Id="rId559" Type="http://schemas.openxmlformats.org/officeDocument/2006/relationships/image" Target="../media/image557.png"/><Relationship Id="rId766" Type="http://schemas.openxmlformats.org/officeDocument/2006/relationships/image" Target="../media/image764.png"/><Relationship Id="rId1189" Type="http://schemas.openxmlformats.org/officeDocument/2006/relationships/image" Target="../media/image1187.png"/><Relationship Id="rId1396" Type="http://schemas.openxmlformats.org/officeDocument/2006/relationships/image" Target="../media/image1394.png"/><Relationship Id="rId198" Type="http://schemas.openxmlformats.org/officeDocument/2006/relationships/image" Target="../media/image196.png"/><Relationship Id="rId321" Type="http://schemas.openxmlformats.org/officeDocument/2006/relationships/image" Target="../media/image319.png"/><Relationship Id="rId419" Type="http://schemas.openxmlformats.org/officeDocument/2006/relationships/image" Target="../media/image417.png"/><Relationship Id="rId626" Type="http://schemas.openxmlformats.org/officeDocument/2006/relationships/image" Target="../media/image624.png"/><Relationship Id="rId973" Type="http://schemas.openxmlformats.org/officeDocument/2006/relationships/image" Target="../media/image971.png"/><Relationship Id="rId1049" Type="http://schemas.openxmlformats.org/officeDocument/2006/relationships/image" Target="../media/image1047.png"/><Relationship Id="rId1256" Type="http://schemas.openxmlformats.org/officeDocument/2006/relationships/image" Target="../media/image1254.png"/><Relationship Id="rId833" Type="http://schemas.openxmlformats.org/officeDocument/2006/relationships/image" Target="../media/image831.png"/><Relationship Id="rId1116" Type="http://schemas.openxmlformats.org/officeDocument/2006/relationships/image" Target="../media/image1114.png"/><Relationship Id="rId1463" Type="http://schemas.openxmlformats.org/officeDocument/2006/relationships/image" Target="../media/image1461.png"/><Relationship Id="rId265" Type="http://schemas.openxmlformats.org/officeDocument/2006/relationships/image" Target="../media/image263.png"/><Relationship Id="rId472" Type="http://schemas.openxmlformats.org/officeDocument/2006/relationships/image" Target="../media/image470.png"/><Relationship Id="rId900" Type="http://schemas.openxmlformats.org/officeDocument/2006/relationships/image" Target="../media/image898.png"/><Relationship Id="rId1323" Type="http://schemas.openxmlformats.org/officeDocument/2006/relationships/image" Target="../media/image1321.png"/><Relationship Id="rId125" Type="http://schemas.openxmlformats.org/officeDocument/2006/relationships/image" Target="../media/image123.png"/><Relationship Id="rId332" Type="http://schemas.openxmlformats.org/officeDocument/2006/relationships/image" Target="../media/image330.png"/><Relationship Id="rId777" Type="http://schemas.openxmlformats.org/officeDocument/2006/relationships/image" Target="../media/image775.png"/><Relationship Id="rId984" Type="http://schemas.openxmlformats.org/officeDocument/2006/relationships/image" Target="../media/image982.png"/><Relationship Id="rId637" Type="http://schemas.openxmlformats.org/officeDocument/2006/relationships/image" Target="../media/image635.png"/><Relationship Id="rId844" Type="http://schemas.openxmlformats.org/officeDocument/2006/relationships/image" Target="../media/image842.png"/><Relationship Id="rId1267" Type="http://schemas.openxmlformats.org/officeDocument/2006/relationships/image" Target="../media/image1265.png"/><Relationship Id="rId1474" Type="http://schemas.openxmlformats.org/officeDocument/2006/relationships/image" Target="../media/image1472.png"/><Relationship Id="rId276" Type="http://schemas.openxmlformats.org/officeDocument/2006/relationships/image" Target="../media/image274.png"/><Relationship Id="rId483" Type="http://schemas.openxmlformats.org/officeDocument/2006/relationships/image" Target="../media/image481.png"/><Relationship Id="rId690" Type="http://schemas.openxmlformats.org/officeDocument/2006/relationships/image" Target="../media/image688.png"/><Relationship Id="rId704" Type="http://schemas.openxmlformats.org/officeDocument/2006/relationships/image" Target="../media/image702.png"/><Relationship Id="rId911" Type="http://schemas.openxmlformats.org/officeDocument/2006/relationships/image" Target="../media/image909.png"/><Relationship Id="rId1127" Type="http://schemas.openxmlformats.org/officeDocument/2006/relationships/image" Target="../media/image1125.png"/><Relationship Id="rId1334" Type="http://schemas.openxmlformats.org/officeDocument/2006/relationships/image" Target="../media/image1332.png"/><Relationship Id="rId40" Type="http://schemas.openxmlformats.org/officeDocument/2006/relationships/image" Target="../media/image38.png"/><Relationship Id="rId136" Type="http://schemas.openxmlformats.org/officeDocument/2006/relationships/image" Target="../media/image134.png"/><Relationship Id="rId343" Type="http://schemas.openxmlformats.org/officeDocument/2006/relationships/image" Target="../media/image341.png"/><Relationship Id="rId550" Type="http://schemas.openxmlformats.org/officeDocument/2006/relationships/image" Target="../media/image548.png"/><Relationship Id="rId788" Type="http://schemas.openxmlformats.org/officeDocument/2006/relationships/image" Target="../media/image786.png"/><Relationship Id="rId995" Type="http://schemas.openxmlformats.org/officeDocument/2006/relationships/image" Target="../media/image993.png"/><Relationship Id="rId1180" Type="http://schemas.openxmlformats.org/officeDocument/2006/relationships/image" Target="../media/image1178.png"/><Relationship Id="rId1401" Type="http://schemas.openxmlformats.org/officeDocument/2006/relationships/image" Target="../media/image1399.png"/><Relationship Id="rId203" Type="http://schemas.openxmlformats.org/officeDocument/2006/relationships/image" Target="../media/image201.png"/><Relationship Id="rId648" Type="http://schemas.openxmlformats.org/officeDocument/2006/relationships/image" Target="../media/image646.png"/><Relationship Id="rId855" Type="http://schemas.openxmlformats.org/officeDocument/2006/relationships/image" Target="../media/image853.png"/><Relationship Id="rId1040" Type="http://schemas.openxmlformats.org/officeDocument/2006/relationships/image" Target="../media/image1038.png"/><Relationship Id="rId1278" Type="http://schemas.openxmlformats.org/officeDocument/2006/relationships/image" Target="../media/image1276.png"/><Relationship Id="rId1485" Type="http://schemas.openxmlformats.org/officeDocument/2006/relationships/image" Target="../media/image1483.png"/><Relationship Id="rId287" Type="http://schemas.openxmlformats.org/officeDocument/2006/relationships/image" Target="../media/image285.png"/><Relationship Id="rId410" Type="http://schemas.openxmlformats.org/officeDocument/2006/relationships/image" Target="../media/image408.png"/><Relationship Id="rId494" Type="http://schemas.openxmlformats.org/officeDocument/2006/relationships/image" Target="../media/image492.png"/><Relationship Id="rId508" Type="http://schemas.openxmlformats.org/officeDocument/2006/relationships/image" Target="../media/image506.png"/><Relationship Id="rId715" Type="http://schemas.openxmlformats.org/officeDocument/2006/relationships/image" Target="../media/image713.png"/><Relationship Id="rId922" Type="http://schemas.openxmlformats.org/officeDocument/2006/relationships/image" Target="../media/image920.png"/><Relationship Id="rId1138" Type="http://schemas.openxmlformats.org/officeDocument/2006/relationships/image" Target="../media/image1136.png"/><Relationship Id="rId1345" Type="http://schemas.openxmlformats.org/officeDocument/2006/relationships/image" Target="../media/image1343.png"/><Relationship Id="rId147" Type="http://schemas.openxmlformats.org/officeDocument/2006/relationships/image" Target="../media/image145.png"/><Relationship Id="rId354" Type="http://schemas.openxmlformats.org/officeDocument/2006/relationships/image" Target="../media/image352.png"/><Relationship Id="rId799" Type="http://schemas.openxmlformats.org/officeDocument/2006/relationships/image" Target="../media/image797.png"/><Relationship Id="rId1191" Type="http://schemas.openxmlformats.org/officeDocument/2006/relationships/image" Target="../media/image1189.png"/><Relationship Id="rId1205" Type="http://schemas.openxmlformats.org/officeDocument/2006/relationships/image" Target="../media/image1203.png"/><Relationship Id="rId51" Type="http://schemas.openxmlformats.org/officeDocument/2006/relationships/image" Target="../media/image49.png"/><Relationship Id="rId561" Type="http://schemas.openxmlformats.org/officeDocument/2006/relationships/image" Target="../media/image559.png"/><Relationship Id="rId659" Type="http://schemas.openxmlformats.org/officeDocument/2006/relationships/image" Target="../media/image657.png"/><Relationship Id="rId866" Type="http://schemas.openxmlformats.org/officeDocument/2006/relationships/image" Target="../media/image864.png"/><Relationship Id="rId1289" Type="http://schemas.openxmlformats.org/officeDocument/2006/relationships/image" Target="../media/image1287.png"/><Relationship Id="rId1412" Type="http://schemas.openxmlformats.org/officeDocument/2006/relationships/image" Target="../media/image1410.png"/><Relationship Id="rId1496" Type="http://schemas.openxmlformats.org/officeDocument/2006/relationships/image" Target="../media/image1494.png"/><Relationship Id="rId214" Type="http://schemas.openxmlformats.org/officeDocument/2006/relationships/image" Target="../media/image212.png"/><Relationship Id="rId298" Type="http://schemas.openxmlformats.org/officeDocument/2006/relationships/image" Target="../media/image296.png"/><Relationship Id="rId421" Type="http://schemas.openxmlformats.org/officeDocument/2006/relationships/image" Target="../media/image419.png"/><Relationship Id="rId519" Type="http://schemas.openxmlformats.org/officeDocument/2006/relationships/image" Target="../media/image517.png"/><Relationship Id="rId1051" Type="http://schemas.openxmlformats.org/officeDocument/2006/relationships/image" Target="../media/image1049.png"/><Relationship Id="rId1149" Type="http://schemas.openxmlformats.org/officeDocument/2006/relationships/image" Target="../media/image1147.png"/><Relationship Id="rId1356" Type="http://schemas.openxmlformats.org/officeDocument/2006/relationships/image" Target="../media/image1354.png"/><Relationship Id="rId158" Type="http://schemas.openxmlformats.org/officeDocument/2006/relationships/image" Target="../media/image156.png"/><Relationship Id="rId726" Type="http://schemas.openxmlformats.org/officeDocument/2006/relationships/image" Target="../media/image724.png"/><Relationship Id="rId933" Type="http://schemas.openxmlformats.org/officeDocument/2006/relationships/image" Target="../media/image931.png"/><Relationship Id="rId1009" Type="http://schemas.openxmlformats.org/officeDocument/2006/relationships/image" Target="../media/image1007.png"/><Relationship Id="rId62" Type="http://schemas.openxmlformats.org/officeDocument/2006/relationships/image" Target="../media/image60.png"/><Relationship Id="rId365" Type="http://schemas.openxmlformats.org/officeDocument/2006/relationships/image" Target="../media/image363.png"/><Relationship Id="rId572" Type="http://schemas.openxmlformats.org/officeDocument/2006/relationships/image" Target="../media/image570.png"/><Relationship Id="rId1216" Type="http://schemas.openxmlformats.org/officeDocument/2006/relationships/image" Target="../media/image1214.png"/><Relationship Id="rId1423" Type="http://schemas.openxmlformats.org/officeDocument/2006/relationships/image" Target="../media/image1421.png"/><Relationship Id="rId225" Type="http://schemas.openxmlformats.org/officeDocument/2006/relationships/image" Target="../media/image223.png"/><Relationship Id="rId432" Type="http://schemas.openxmlformats.org/officeDocument/2006/relationships/image" Target="../media/image430.png"/><Relationship Id="rId877" Type="http://schemas.openxmlformats.org/officeDocument/2006/relationships/image" Target="../media/image875.png"/><Relationship Id="rId1062" Type="http://schemas.openxmlformats.org/officeDocument/2006/relationships/image" Target="../media/image1060.png"/><Relationship Id="rId737" Type="http://schemas.openxmlformats.org/officeDocument/2006/relationships/image" Target="../media/image735.png"/><Relationship Id="rId944" Type="http://schemas.openxmlformats.org/officeDocument/2006/relationships/image" Target="../media/image942.png"/><Relationship Id="rId1367" Type="http://schemas.openxmlformats.org/officeDocument/2006/relationships/image" Target="../media/image1365.png"/><Relationship Id="rId73" Type="http://schemas.openxmlformats.org/officeDocument/2006/relationships/image" Target="../media/image71.png"/><Relationship Id="rId169" Type="http://schemas.openxmlformats.org/officeDocument/2006/relationships/image" Target="../media/image167.png"/><Relationship Id="rId376" Type="http://schemas.openxmlformats.org/officeDocument/2006/relationships/image" Target="../media/image374.png"/><Relationship Id="rId583" Type="http://schemas.openxmlformats.org/officeDocument/2006/relationships/image" Target="../media/image581.png"/><Relationship Id="rId790" Type="http://schemas.openxmlformats.org/officeDocument/2006/relationships/image" Target="../media/image788.png"/><Relationship Id="rId804" Type="http://schemas.openxmlformats.org/officeDocument/2006/relationships/image" Target="../media/image802.png"/><Relationship Id="rId1227" Type="http://schemas.openxmlformats.org/officeDocument/2006/relationships/image" Target="../media/image1225.png"/><Relationship Id="rId1434" Type="http://schemas.openxmlformats.org/officeDocument/2006/relationships/image" Target="../media/image1432.png"/><Relationship Id="rId4" Type="http://schemas.openxmlformats.org/officeDocument/2006/relationships/slideLayout" Target="../slideLayouts/slideLayout29.xml"/><Relationship Id="rId236" Type="http://schemas.openxmlformats.org/officeDocument/2006/relationships/image" Target="../media/image234.png"/><Relationship Id="rId443" Type="http://schemas.openxmlformats.org/officeDocument/2006/relationships/image" Target="../media/image441.png"/><Relationship Id="rId650" Type="http://schemas.openxmlformats.org/officeDocument/2006/relationships/image" Target="../media/image648.png"/><Relationship Id="rId888" Type="http://schemas.openxmlformats.org/officeDocument/2006/relationships/image" Target="../media/image886.png"/><Relationship Id="rId1073" Type="http://schemas.openxmlformats.org/officeDocument/2006/relationships/image" Target="../media/image1071.png"/><Relationship Id="rId1280" Type="http://schemas.openxmlformats.org/officeDocument/2006/relationships/image" Target="../media/image1278.png"/><Relationship Id="rId303" Type="http://schemas.openxmlformats.org/officeDocument/2006/relationships/image" Target="../media/image301.png"/><Relationship Id="rId748" Type="http://schemas.openxmlformats.org/officeDocument/2006/relationships/image" Target="../media/image746.png"/><Relationship Id="rId955" Type="http://schemas.openxmlformats.org/officeDocument/2006/relationships/image" Target="../media/image953.png"/><Relationship Id="rId1140" Type="http://schemas.openxmlformats.org/officeDocument/2006/relationships/image" Target="../media/image1138.png"/><Relationship Id="rId1378" Type="http://schemas.openxmlformats.org/officeDocument/2006/relationships/image" Target="../media/image1376.png"/><Relationship Id="rId84" Type="http://schemas.openxmlformats.org/officeDocument/2006/relationships/image" Target="../media/image82.png"/><Relationship Id="rId387" Type="http://schemas.openxmlformats.org/officeDocument/2006/relationships/image" Target="../media/image385.png"/><Relationship Id="rId510" Type="http://schemas.openxmlformats.org/officeDocument/2006/relationships/image" Target="../media/image508.png"/><Relationship Id="rId594" Type="http://schemas.openxmlformats.org/officeDocument/2006/relationships/image" Target="../media/image592.png"/><Relationship Id="rId608" Type="http://schemas.openxmlformats.org/officeDocument/2006/relationships/image" Target="../media/image606.png"/><Relationship Id="rId815" Type="http://schemas.openxmlformats.org/officeDocument/2006/relationships/image" Target="../media/image813.png"/><Relationship Id="rId1238" Type="http://schemas.openxmlformats.org/officeDocument/2006/relationships/image" Target="../media/image1236.png"/><Relationship Id="rId1445" Type="http://schemas.openxmlformats.org/officeDocument/2006/relationships/image" Target="../media/image1443.png"/><Relationship Id="rId247" Type="http://schemas.openxmlformats.org/officeDocument/2006/relationships/image" Target="../media/image245.png"/><Relationship Id="rId899" Type="http://schemas.openxmlformats.org/officeDocument/2006/relationships/image" Target="../media/image897.png"/><Relationship Id="rId1000" Type="http://schemas.openxmlformats.org/officeDocument/2006/relationships/image" Target="../media/image998.png"/><Relationship Id="rId1084" Type="http://schemas.openxmlformats.org/officeDocument/2006/relationships/image" Target="../media/image1082.png"/><Relationship Id="rId1305" Type="http://schemas.openxmlformats.org/officeDocument/2006/relationships/image" Target="../media/image1303.png"/><Relationship Id="rId107" Type="http://schemas.openxmlformats.org/officeDocument/2006/relationships/image" Target="../media/image105.png"/><Relationship Id="rId454" Type="http://schemas.openxmlformats.org/officeDocument/2006/relationships/image" Target="../media/image452.png"/><Relationship Id="rId661" Type="http://schemas.openxmlformats.org/officeDocument/2006/relationships/image" Target="../media/image659.png"/><Relationship Id="rId759" Type="http://schemas.openxmlformats.org/officeDocument/2006/relationships/image" Target="../media/image757.png"/><Relationship Id="rId966" Type="http://schemas.openxmlformats.org/officeDocument/2006/relationships/image" Target="../media/image964.png"/><Relationship Id="rId1291" Type="http://schemas.openxmlformats.org/officeDocument/2006/relationships/image" Target="../media/image1289.png"/><Relationship Id="rId1389" Type="http://schemas.openxmlformats.org/officeDocument/2006/relationships/image" Target="../media/image1387.png"/><Relationship Id="rId11" Type="http://schemas.openxmlformats.org/officeDocument/2006/relationships/image" Target="../media/image9.png"/><Relationship Id="rId314" Type="http://schemas.openxmlformats.org/officeDocument/2006/relationships/image" Target="../media/image312.png"/><Relationship Id="rId398" Type="http://schemas.openxmlformats.org/officeDocument/2006/relationships/image" Target="../media/image396.png"/><Relationship Id="rId521" Type="http://schemas.openxmlformats.org/officeDocument/2006/relationships/image" Target="../media/image519.png"/><Relationship Id="rId619" Type="http://schemas.openxmlformats.org/officeDocument/2006/relationships/image" Target="../media/image617.png"/><Relationship Id="rId1151" Type="http://schemas.openxmlformats.org/officeDocument/2006/relationships/image" Target="../media/image1149.png"/><Relationship Id="rId1249" Type="http://schemas.openxmlformats.org/officeDocument/2006/relationships/image" Target="../media/image1247.png"/><Relationship Id="rId95" Type="http://schemas.openxmlformats.org/officeDocument/2006/relationships/image" Target="../media/image93.png"/><Relationship Id="rId160" Type="http://schemas.openxmlformats.org/officeDocument/2006/relationships/image" Target="../media/image158.png"/><Relationship Id="rId826" Type="http://schemas.openxmlformats.org/officeDocument/2006/relationships/image" Target="../media/image824.png"/><Relationship Id="rId1011" Type="http://schemas.openxmlformats.org/officeDocument/2006/relationships/image" Target="../media/image1009.png"/><Relationship Id="rId1109" Type="http://schemas.openxmlformats.org/officeDocument/2006/relationships/image" Target="../media/image1107.png"/><Relationship Id="rId1456" Type="http://schemas.openxmlformats.org/officeDocument/2006/relationships/image" Target="../media/image1454.png"/><Relationship Id="rId258" Type="http://schemas.openxmlformats.org/officeDocument/2006/relationships/image" Target="../media/image256.png"/><Relationship Id="rId465" Type="http://schemas.openxmlformats.org/officeDocument/2006/relationships/image" Target="../media/image463.png"/><Relationship Id="rId672" Type="http://schemas.openxmlformats.org/officeDocument/2006/relationships/image" Target="../media/image670.png"/><Relationship Id="rId1095" Type="http://schemas.openxmlformats.org/officeDocument/2006/relationships/image" Target="../media/image1093.png"/><Relationship Id="rId1316" Type="http://schemas.openxmlformats.org/officeDocument/2006/relationships/image" Target="../media/image1314.png"/><Relationship Id="rId22" Type="http://schemas.openxmlformats.org/officeDocument/2006/relationships/image" Target="../media/image20.png"/><Relationship Id="rId118" Type="http://schemas.openxmlformats.org/officeDocument/2006/relationships/image" Target="../media/image116.png"/><Relationship Id="rId325" Type="http://schemas.openxmlformats.org/officeDocument/2006/relationships/image" Target="../media/image323.png"/><Relationship Id="rId532" Type="http://schemas.openxmlformats.org/officeDocument/2006/relationships/image" Target="../media/image530.png"/><Relationship Id="rId977" Type="http://schemas.openxmlformats.org/officeDocument/2006/relationships/image" Target="../media/image975.png"/><Relationship Id="rId1162" Type="http://schemas.openxmlformats.org/officeDocument/2006/relationships/image" Target="../media/image1160.png"/><Relationship Id="rId171" Type="http://schemas.openxmlformats.org/officeDocument/2006/relationships/image" Target="../media/image169.png"/><Relationship Id="rId837" Type="http://schemas.openxmlformats.org/officeDocument/2006/relationships/image" Target="../media/image835.png"/><Relationship Id="rId1022" Type="http://schemas.openxmlformats.org/officeDocument/2006/relationships/image" Target="../media/image1020.png"/><Relationship Id="rId1467" Type="http://schemas.openxmlformats.org/officeDocument/2006/relationships/image" Target="../media/image1465.png"/><Relationship Id="rId269" Type="http://schemas.openxmlformats.org/officeDocument/2006/relationships/image" Target="../media/image267.png"/><Relationship Id="rId476" Type="http://schemas.openxmlformats.org/officeDocument/2006/relationships/image" Target="../media/image474.png"/><Relationship Id="rId683" Type="http://schemas.openxmlformats.org/officeDocument/2006/relationships/image" Target="../media/image681.png"/><Relationship Id="rId890" Type="http://schemas.openxmlformats.org/officeDocument/2006/relationships/image" Target="../media/image888.png"/><Relationship Id="rId904" Type="http://schemas.openxmlformats.org/officeDocument/2006/relationships/image" Target="../media/image902.png"/><Relationship Id="rId1327" Type="http://schemas.openxmlformats.org/officeDocument/2006/relationships/image" Target="../media/image1325.png"/><Relationship Id="rId33" Type="http://schemas.openxmlformats.org/officeDocument/2006/relationships/image" Target="../media/image31.png"/><Relationship Id="rId129" Type="http://schemas.openxmlformats.org/officeDocument/2006/relationships/image" Target="../media/image127.png"/><Relationship Id="rId336" Type="http://schemas.openxmlformats.org/officeDocument/2006/relationships/image" Target="../media/image334.png"/><Relationship Id="rId543" Type="http://schemas.openxmlformats.org/officeDocument/2006/relationships/image" Target="../media/image541.png"/><Relationship Id="rId988" Type="http://schemas.openxmlformats.org/officeDocument/2006/relationships/image" Target="../media/image986.png"/><Relationship Id="rId1173" Type="http://schemas.openxmlformats.org/officeDocument/2006/relationships/image" Target="../media/image1171.png"/><Relationship Id="rId1380" Type="http://schemas.openxmlformats.org/officeDocument/2006/relationships/image" Target="../media/image1378.png"/><Relationship Id="rId182" Type="http://schemas.openxmlformats.org/officeDocument/2006/relationships/image" Target="../media/image180.png"/><Relationship Id="rId403" Type="http://schemas.openxmlformats.org/officeDocument/2006/relationships/image" Target="../media/image401.png"/><Relationship Id="rId750" Type="http://schemas.openxmlformats.org/officeDocument/2006/relationships/image" Target="../media/image748.png"/><Relationship Id="rId848" Type="http://schemas.openxmlformats.org/officeDocument/2006/relationships/image" Target="../media/image846.png"/><Relationship Id="rId1033" Type="http://schemas.openxmlformats.org/officeDocument/2006/relationships/image" Target="../media/image1031.png"/><Relationship Id="rId1478" Type="http://schemas.openxmlformats.org/officeDocument/2006/relationships/image" Target="../media/image1476.png"/><Relationship Id="rId487" Type="http://schemas.openxmlformats.org/officeDocument/2006/relationships/image" Target="../media/image485.png"/><Relationship Id="rId610" Type="http://schemas.openxmlformats.org/officeDocument/2006/relationships/image" Target="../media/image608.png"/><Relationship Id="rId694" Type="http://schemas.openxmlformats.org/officeDocument/2006/relationships/image" Target="../media/image692.png"/><Relationship Id="rId708" Type="http://schemas.openxmlformats.org/officeDocument/2006/relationships/image" Target="../media/image706.png"/><Relationship Id="rId915" Type="http://schemas.openxmlformats.org/officeDocument/2006/relationships/image" Target="../media/image913.png"/><Relationship Id="rId1240" Type="http://schemas.openxmlformats.org/officeDocument/2006/relationships/image" Target="../media/image1238.png"/><Relationship Id="rId1338" Type="http://schemas.openxmlformats.org/officeDocument/2006/relationships/image" Target="../media/image1336.png"/><Relationship Id="rId347" Type="http://schemas.openxmlformats.org/officeDocument/2006/relationships/image" Target="../media/image345.png"/><Relationship Id="rId999" Type="http://schemas.openxmlformats.org/officeDocument/2006/relationships/image" Target="../media/image997.png"/><Relationship Id="rId1100" Type="http://schemas.openxmlformats.org/officeDocument/2006/relationships/image" Target="../media/image1098.png"/><Relationship Id="rId1184" Type="http://schemas.openxmlformats.org/officeDocument/2006/relationships/image" Target="../media/image1182.png"/><Relationship Id="rId1405" Type="http://schemas.openxmlformats.org/officeDocument/2006/relationships/image" Target="../media/image1403.png"/><Relationship Id="rId44" Type="http://schemas.openxmlformats.org/officeDocument/2006/relationships/image" Target="../media/image42.png"/><Relationship Id="rId554" Type="http://schemas.openxmlformats.org/officeDocument/2006/relationships/image" Target="../media/image552.png"/><Relationship Id="rId761" Type="http://schemas.openxmlformats.org/officeDocument/2006/relationships/image" Target="../media/image759.png"/><Relationship Id="rId859" Type="http://schemas.openxmlformats.org/officeDocument/2006/relationships/image" Target="../media/image857.png"/><Relationship Id="rId1391" Type="http://schemas.openxmlformats.org/officeDocument/2006/relationships/image" Target="../media/image1389.png"/><Relationship Id="rId1489" Type="http://schemas.openxmlformats.org/officeDocument/2006/relationships/image" Target="../media/image1487.png"/><Relationship Id="rId193" Type="http://schemas.openxmlformats.org/officeDocument/2006/relationships/image" Target="../media/image191.png"/><Relationship Id="rId207" Type="http://schemas.openxmlformats.org/officeDocument/2006/relationships/image" Target="../media/image205.png"/><Relationship Id="rId414" Type="http://schemas.openxmlformats.org/officeDocument/2006/relationships/image" Target="../media/image412.png"/><Relationship Id="rId498" Type="http://schemas.openxmlformats.org/officeDocument/2006/relationships/image" Target="../media/image496.png"/><Relationship Id="rId621" Type="http://schemas.openxmlformats.org/officeDocument/2006/relationships/image" Target="../media/image619.png"/><Relationship Id="rId1044" Type="http://schemas.openxmlformats.org/officeDocument/2006/relationships/image" Target="../media/image1042.png"/><Relationship Id="rId1251" Type="http://schemas.openxmlformats.org/officeDocument/2006/relationships/image" Target="../media/image1249.png"/><Relationship Id="rId1349" Type="http://schemas.openxmlformats.org/officeDocument/2006/relationships/image" Target="../media/image1347.png"/><Relationship Id="rId260" Type="http://schemas.openxmlformats.org/officeDocument/2006/relationships/image" Target="../media/image258.png"/><Relationship Id="rId719" Type="http://schemas.openxmlformats.org/officeDocument/2006/relationships/image" Target="../media/image717.png"/><Relationship Id="rId926" Type="http://schemas.openxmlformats.org/officeDocument/2006/relationships/image" Target="../media/image924.png"/><Relationship Id="rId1111" Type="http://schemas.openxmlformats.org/officeDocument/2006/relationships/image" Target="../media/image1109.png"/><Relationship Id="rId55" Type="http://schemas.openxmlformats.org/officeDocument/2006/relationships/image" Target="../media/image53.png"/><Relationship Id="rId120" Type="http://schemas.openxmlformats.org/officeDocument/2006/relationships/image" Target="../media/image118.png"/><Relationship Id="rId358" Type="http://schemas.openxmlformats.org/officeDocument/2006/relationships/image" Target="../media/image356.png"/><Relationship Id="rId565" Type="http://schemas.openxmlformats.org/officeDocument/2006/relationships/image" Target="../media/image563.png"/><Relationship Id="rId772" Type="http://schemas.openxmlformats.org/officeDocument/2006/relationships/image" Target="../media/image770.png"/><Relationship Id="rId1195" Type="http://schemas.openxmlformats.org/officeDocument/2006/relationships/image" Target="../media/image1193.png"/><Relationship Id="rId1209" Type="http://schemas.openxmlformats.org/officeDocument/2006/relationships/image" Target="../media/image1207.png"/><Relationship Id="rId1416" Type="http://schemas.openxmlformats.org/officeDocument/2006/relationships/image" Target="../media/image1414.png"/><Relationship Id="rId218" Type="http://schemas.openxmlformats.org/officeDocument/2006/relationships/image" Target="../media/image216.png"/><Relationship Id="rId425" Type="http://schemas.openxmlformats.org/officeDocument/2006/relationships/image" Target="../media/image423.png"/><Relationship Id="rId632" Type="http://schemas.openxmlformats.org/officeDocument/2006/relationships/image" Target="../media/image630.png"/><Relationship Id="rId1055" Type="http://schemas.openxmlformats.org/officeDocument/2006/relationships/image" Target="../media/image1053.png"/><Relationship Id="rId1262" Type="http://schemas.openxmlformats.org/officeDocument/2006/relationships/image" Target="../media/image1260.png"/><Relationship Id="rId271" Type="http://schemas.openxmlformats.org/officeDocument/2006/relationships/image" Target="../media/image269.png"/><Relationship Id="rId937" Type="http://schemas.openxmlformats.org/officeDocument/2006/relationships/image" Target="../media/image935.png"/><Relationship Id="rId1122" Type="http://schemas.openxmlformats.org/officeDocument/2006/relationships/image" Target="../media/image1120.png"/><Relationship Id="rId66" Type="http://schemas.openxmlformats.org/officeDocument/2006/relationships/image" Target="../media/image64.png"/><Relationship Id="rId131" Type="http://schemas.openxmlformats.org/officeDocument/2006/relationships/image" Target="../media/image129.png"/><Relationship Id="rId369" Type="http://schemas.openxmlformats.org/officeDocument/2006/relationships/image" Target="../media/image367.png"/><Relationship Id="rId576" Type="http://schemas.openxmlformats.org/officeDocument/2006/relationships/image" Target="../media/image574.png"/><Relationship Id="rId783" Type="http://schemas.openxmlformats.org/officeDocument/2006/relationships/image" Target="../media/image781.png"/><Relationship Id="rId990" Type="http://schemas.openxmlformats.org/officeDocument/2006/relationships/image" Target="../media/image988.png"/><Relationship Id="rId1427" Type="http://schemas.openxmlformats.org/officeDocument/2006/relationships/image" Target="../media/image1425.png"/><Relationship Id="rId229" Type="http://schemas.openxmlformats.org/officeDocument/2006/relationships/image" Target="../media/image227.png"/><Relationship Id="rId436" Type="http://schemas.openxmlformats.org/officeDocument/2006/relationships/image" Target="../media/image434.png"/><Relationship Id="rId643" Type="http://schemas.openxmlformats.org/officeDocument/2006/relationships/image" Target="../media/image641.png"/><Relationship Id="rId1066" Type="http://schemas.openxmlformats.org/officeDocument/2006/relationships/image" Target="../media/image1064.png"/><Relationship Id="rId1273" Type="http://schemas.openxmlformats.org/officeDocument/2006/relationships/image" Target="../media/image1271.png"/><Relationship Id="rId1480" Type="http://schemas.openxmlformats.org/officeDocument/2006/relationships/image" Target="../media/image1478.png"/><Relationship Id="rId850" Type="http://schemas.openxmlformats.org/officeDocument/2006/relationships/image" Target="../media/image848.png"/><Relationship Id="rId948" Type="http://schemas.openxmlformats.org/officeDocument/2006/relationships/image" Target="../media/image946.png"/><Relationship Id="rId1133" Type="http://schemas.openxmlformats.org/officeDocument/2006/relationships/image" Target="../media/image1131.png"/><Relationship Id="rId77" Type="http://schemas.openxmlformats.org/officeDocument/2006/relationships/image" Target="../media/image75.png"/><Relationship Id="rId282" Type="http://schemas.openxmlformats.org/officeDocument/2006/relationships/image" Target="../media/image280.png"/><Relationship Id="rId503" Type="http://schemas.openxmlformats.org/officeDocument/2006/relationships/image" Target="../media/image501.png"/><Relationship Id="rId587" Type="http://schemas.openxmlformats.org/officeDocument/2006/relationships/image" Target="../media/image585.png"/><Relationship Id="rId710" Type="http://schemas.openxmlformats.org/officeDocument/2006/relationships/image" Target="../media/image708.png"/><Relationship Id="rId808" Type="http://schemas.openxmlformats.org/officeDocument/2006/relationships/image" Target="../media/image806.png"/><Relationship Id="rId1340" Type="http://schemas.openxmlformats.org/officeDocument/2006/relationships/image" Target="../media/image1338.png"/><Relationship Id="rId1438" Type="http://schemas.openxmlformats.org/officeDocument/2006/relationships/image" Target="../media/image1436.png"/><Relationship Id="rId8" Type="http://schemas.openxmlformats.org/officeDocument/2006/relationships/image" Target="../media/image6.png"/><Relationship Id="rId142" Type="http://schemas.openxmlformats.org/officeDocument/2006/relationships/image" Target="../media/image140.png"/><Relationship Id="rId447" Type="http://schemas.openxmlformats.org/officeDocument/2006/relationships/image" Target="../media/image445.png"/><Relationship Id="rId794" Type="http://schemas.openxmlformats.org/officeDocument/2006/relationships/image" Target="../media/image792.png"/><Relationship Id="rId1077" Type="http://schemas.openxmlformats.org/officeDocument/2006/relationships/image" Target="../media/image1075.png"/><Relationship Id="rId1200" Type="http://schemas.openxmlformats.org/officeDocument/2006/relationships/image" Target="../media/image1198.png"/><Relationship Id="rId654" Type="http://schemas.openxmlformats.org/officeDocument/2006/relationships/image" Target="../media/image652.png"/><Relationship Id="rId861" Type="http://schemas.openxmlformats.org/officeDocument/2006/relationships/image" Target="../media/image859.png"/><Relationship Id="rId959" Type="http://schemas.openxmlformats.org/officeDocument/2006/relationships/image" Target="../media/image957.png"/><Relationship Id="rId1284" Type="http://schemas.openxmlformats.org/officeDocument/2006/relationships/image" Target="../media/image1282.png"/><Relationship Id="rId1491" Type="http://schemas.openxmlformats.org/officeDocument/2006/relationships/image" Target="../media/image1489.png"/><Relationship Id="rId293" Type="http://schemas.openxmlformats.org/officeDocument/2006/relationships/image" Target="../media/image291.png"/><Relationship Id="rId307" Type="http://schemas.openxmlformats.org/officeDocument/2006/relationships/image" Target="../media/image305.png"/><Relationship Id="rId514" Type="http://schemas.openxmlformats.org/officeDocument/2006/relationships/image" Target="../media/image512.png"/><Relationship Id="rId721" Type="http://schemas.openxmlformats.org/officeDocument/2006/relationships/image" Target="../media/image719.png"/><Relationship Id="rId1144" Type="http://schemas.openxmlformats.org/officeDocument/2006/relationships/image" Target="../media/image1142.png"/><Relationship Id="rId1351" Type="http://schemas.openxmlformats.org/officeDocument/2006/relationships/image" Target="../media/image1349.png"/><Relationship Id="rId1449" Type="http://schemas.openxmlformats.org/officeDocument/2006/relationships/image" Target="../media/image1447.png"/><Relationship Id="rId88" Type="http://schemas.openxmlformats.org/officeDocument/2006/relationships/image" Target="../media/image86.png"/><Relationship Id="rId153" Type="http://schemas.openxmlformats.org/officeDocument/2006/relationships/image" Target="../media/image151.png"/><Relationship Id="rId360" Type="http://schemas.openxmlformats.org/officeDocument/2006/relationships/image" Target="../media/image358.png"/><Relationship Id="rId598" Type="http://schemas.openxmlformats.org/officeDocument/2006/relationships/image" Target="../media/image596.png"/><Relationship Id="rId819" Type="http://schemas.openxmlformats.org/officeDocument/2006/relationships/image" Target="../media/image817.png"/><Relationship Id="rId1004" Type="http://schemas.openxmlformats.org/officeDocument/2006/relationships/image" Target="../media/image1002.png"/><Relationship Id="rId1211" Type="http://schemas.openxmlformats.org/officeDocument/2006/relationships/image" Target="../media/image1209.png"/><Relationship Id="rId220" Type="http://schemas.openxmlformats.org/officeDocument/2006/relationships/image" Target="../media/image218.png"/><Relationship Id="rId458" Type="http://schemas.openxmlformats.org/officeDocument/2006/relationships/image" Target="../media/image456.png"/><Relationship Id="rId665" Type="http://schemas.openxmlformats.org/officeDocument/2006/relationships/image" Target="../media/image663.png"/><Relationship Id="rId872" Type="http://schemas.openxmlformats.org/officeDocument/2006/relationships/image" Target="../media/image870.png"/><Relationship Id="rId1088" Type="http://schemas.openxmlformats.org/officeDocument/2006/relationships/image" Target="../media/image1086.png"/><Relationship Id="rId1295" Type="http://schemas.openxmlformats.org/officeDocument/2006/relationships/image" Target="../media/image1293.png"/><Relationship Id="rId1309" Type="http://schemas.openxmlformats.org/officeDocument/2006/relationships/image" Target="../media/image1307.png"/><Relationship Id="rId15" Type="http://schemas.openxmlformats.org/officeDocument/2006/relationships/image" Target="../media/image13.png"/><Relationship Id="rId318" Type="http://schemas.openxmlformats.org/officeDocument/2006/relationships/image" Target="../media/image316.png"/><Relationship Id="rId525" Type="http://schemas.openxmlformats.org/officeDocument/2006/relationships/image" Target="../media/image523.png"/><Relationship Id="rId732" Type="http://schemas.openxmlformats.org/officeDocument/2006/relationships/image" Target="../media/image730.png"/><Relationship Id="rId1155" Type="http://schemas.openxmlformats.org/officeDocument/2006/relationships/image" Target="../media/image1153.png"/><Relationship Id="rId1362" Type="http://schemas.openxmlformats.org/officeDocument/2006/relationships/image" Target="../media/image1360.png"/><Relationship Id="rId99" Type="http://schemas.openxmlformats.org/officeDocument/2006/relationships/image" Target="../media/image97.png"/><Relationship Id="rId164" Type="http://schemas.openxmlformats.org/officeDocument/2006/relationships/image" Target="../media/image162.png"/><Relationship Id="rId371" Type="http://schemas.openxmlformats.org/officeDocument/2006/relationships/image" Target="../media/image369.png"/><Relationship Id="rId1015" Type="http://schemas.openxmlformats.org/officeDocument/2006/relationships/image" Target="../media/image1013.png"/><Relationship Id="rId1222" Type="http://schemas.openxmlformats.org/officeDocument/2006/relationships/image" Target="../media/image1220.png"/><Relationship Id="rId469" Type="http://schemas.openxmlformats.org/officeDocument/2006/relationships/image" Target="../media/image467.png"/><Relationship Id="rId676" Type="http://schemas.openxmlformats.org/officeDocument/2006/relationships/image" Target="../media/image674.png"/><Relationship Id="rId883" Type="http://schemas.openxmlformats.org/officeDocument/2006/relationships/image" Target="../media/image881.png"/><Relationship Id="rId1099" Type="http://schemas.openxmlformats.org/officeDocument/2006/relationships/image" Target="../media/image1097.png"/><Relationship Id="rId26" Type="http://schemas.openxmlformats.org/officeDocument/2006/relationships/image" Target="../media/image24.png"/><Relationship Id="rId231" Type="http://schemas.openxmlformats.org/officeDocument/2006/relationships/image" Target="../media/image229.png"/><Relationship Id="rId329" Type="http://schemas.openxmlformats.org/officeDocument/2006/relationships/image" Target="../media/image327.png"/><Relationship Id="rId536" Type="http://schemas.openxmlformats.org/officeDocument/2006/relationships/image" Target="../media/image534.png"/><Relationship Id="rId1166" Type="http://schemas.openxmlformats.org/officeDocument/2006/relationships/image" Target="../media/image1164.png"/><Relationship Id="rId1373" Type="http://schemas.openxmlformats.org/officeDocument/2006/relationships/image" Target="../media/image1371.png"/><Relationship Id="rId175" Type="http://schemas.openxmlformats.org/officeDocument/2006/relationships/image" Target="../media/image173.png"/><Relationship Id="rId743" Type="http://schemas.openxmlformats.org/officeDocument/2006/relationships/image" Target="../media/image741.png"/><Relationship Id="rId950" Type="http://schemas.openxmlformats.org/officeDocument/2006/relationships/image" Target="../media/image948.png"/><Relationship Id="rId1026" Type="http://schemas.openxmlformats.org/officeDocument/2006/relationships/image" Target="../media/image1024.png"/><Relationship Id="rId382" Type="http://schemas.openxmlformats.org/officeDocument/2006/relationships/image" Target="../media/image380.png"/><Relationship Id="rId603" Type="http://schemas.openxmlformats.org/officeDocument/2006/relationships/image" Target="../media/image601.png"/><Relationship Id="rId687" Type="http://schemas.openxmlformats.org/officeDocument/2006/relationships/image" Target="../media/image685.png"/><Relationship Id="rId810" Type="http://schemas.openxmlformats.org/officeDocument/2006/relationships/image" Target="../media/image808.png"/><Relationship Id="rId908" Type="http://schemas.openxmlformats.org/officeDocument/2006/relationships/image" Target="../media/image906.png"/><Relationship Id="rId1233" Type="http://schemas.openxmlformats.org/officeDocument/2006/relationships/image" Target="../media/image1231.png"/><Relationship Id="rId1440" Type="http://schemas.openxmlformats.org/officeDocument/2006/relationships/image" Target="../media/image1438.png"/><Relationship Id="rId242" Type="http://schemas.openxmlformats.org/officeDocument/2006/relationships/image" Target="../media/image240.png"/><Relationship Id="rId894" Type="http://schemas.openxmlformats.org/officeDocument/2006/relationships/image" Target="../media/image892.png"/><Relationship Id="rId1177" Type="http://schemas.openxmlformats.org/officeDocument/2006/relationships/image" Target="../media/image1175.png"/><Relationship Id="rId1300" Type="http://schemas.openxmlformats.org/officeDocument/2006/relationships/image" Target="../media/image1298.png"/><Relationship Id="rId37" Type="http://schemas.openxmlformats.org/officeDocument/2006/relationships/image" Target="../media/image35.png"/><Relationship Id="rId102" Type="http://schemas.openxmlformats.org/officeDocument/2006/relationships/image" Target="../media/image100.png"/><Relationship Id="rId547" Type="http://schemas.openxmlformats.org/officeDocument/2006/relationships/image" Target="../media/image545.png"/><Relationship Id="rId754" Type="http://schemas.openxmlformats.org/officeDocument/2006/relationships/image" Target="../media/image752.png"/><Relationship Id="rId961" Type="http://schemas.openxmlformats.org/officeDocument/2006/relationships/image" Target="../media/image959.png"/><Relationship Id="rId1384" Type="http://schemas.openxmlformats.org/officeDocument/2006/relationships/image" Target="../media/image1382.png"/><Relationship Id="rId90" Type="http://schemas.openxmlformats.org/officeDocument/2006/relationships/image" Target="../media/image88.png"/><Relationship Id="rId186" Type="http://schemas.openxmlformats.org/officeDocument/2006/relationships/image" Target="../media/image184.png"/><Relationship Id="rId393" Type="http://schemas.openxmlformats.org/officeDocument/2006/relationships/image" Target="../media/image391.png"/><Relationship Id="rId407" Type="http://schemas.openxmlformats.org/officeDocument/2006/relationships/image" Target="../media/image405.png"/><Relationship Id="rId614" Type="http://schemas.openxmlformats.org/officeDocument/2006/relationships/image" Target="../media/image612.png"/><Relationship Id="rId821" Type="http://schemas.openxmlformats.org/officeDocument/2006/relationships/image" Target="../media/image819.png"/><Relationship Id="rId1037" Type="http://schemas.openxmlformats.org/officeDocument/2006/relationships/image" Target="../media/image1035.png"/><Relationship Id="rId1244" Type="http://schemas.openxmlformats.org/officeDocument/2006/relationships/image" Target="../media/image1242.png"/><Relationship Id="rId1451" Type="http://schemas.openxmlformats.org/officeDocument/2006/relationships/image" Target="../media/image1449.png"/><Relationship Id="rId253" Type="http://schemas.openxmlformats.org/officeDocument/2006/relationships/image" Target="../media/image251.png"/><Relationship Id="rId460" Type="http://schemas.openxmlformats.org/officeDocument/2006/relationships/image" Target="../media/image458.png"/><Relationship Id="rId698" Type="http://schemas.openxmlformats.org/officeDocument/2006/relationships/image" Target="../media/image696.png"/><Relationship Id="rId919" Type="http://schemas.openxmlformats.org/officeDocument/2006/relationships/image" Target="../media/image917.png"/><Relationship Id="rId1090" Type="http://schemas.openxmlformats.org/officeDocument/2006/relationships/image" Target="../media/image1088.png"/><Relationship Id="rId1104" Type="http://schemas.openxmlformats.org/officeDocument/2006/relationships/image" Target="../media/image1102.png"/><Relationship Id="rId1311" Type="http://schemas.openxmlformats.org/officeDocument/2006/relationships/image" Target="../media/image1309.png"/><Relationship Id="rId48" Type="http://schemas.openxmlformats.org/officeDocument/2006/relationships/image" Target="../media/image46.png"/><Relationship Id="rId113" Type="http://schemas.openxmlformats.org/officeDocument/2006/relationships/image" Target="../media/image111.png"/><Relationship Id="rId320" Type="http://schemas.openxmlformats.org/officeDocument/2006/relationships/image" Target="../media/image318.png"/><Relationship Id="rId558" Type="http://schemas.openxmlformats.org/officeDocument/2006/relationships/image" Target="../media/image556.png"/><Relationship Id="rId765" Type="http://schemas.openxmlformats.org/officeDocument/2006/relationships/image" Target="../media/image763.png"/><Relationship Id="rId972" Type="http://schemas.openxmlformats.org/officeDocument/2006/relationships/image" Target="../media/image970.png"/><Relationship Id="rId1188" Type="http://schemas.openxmlformats.org/officeDocument/2006/relationships/image" Target="../media/image1186.png"/><Relationship Id="rId1395" Type="http://schemas.openxmlformats.org/officeDocument/2006/relationships/image" Target="../media/image1393.png"/><Relationship Id="rId1409" Type="http://schemas.openxmlformats.org/officeDocument/2006/relationships/image" Target="../media/image1407.png"/><Relationship Id="rId197" Type="http://schemas.openxmlformats.org/officeDocument/2006/relationships/image" Target="../media/image195.png"/><Relationship Id="rId418" Type="http://schemas.openxmlformats.org/officeDocument/2006/relationships/image" Target="../media/image416.png"/><Relationship Id="rId625" Type="http://schemas.openxmlformats.org/officeDocument/2006/relationships/image" Target="../media/image623.png"/><Relationship Id="rId832" Type="http://schemas.openxmlformats.org/officeDocument/2006/relationships/image" Target="../media/image830.png"/><Relationship Id="rId1048" Type="http://schemas.openxmlformats.org/officeDocument/2006/relationships/image" Target="../media/image1046.png"/><Relationship Id="rId1255" Type="http://schemas.openxmlformats.org/officeDocument/2006/relationships/image" Target="../media/image1253.png"/><Relationship Id="rId1462" Type="http://schemas.openxmlformats.org/officeDocument/2006/relationships/image" Target="../media/image1460.png"/><Relationship Id="rId264" Type="http://schemas.openxmlformats.org/officeDocument/2006/relationships/image" Target="../media/image262.png"/><Relationship Id="rId471" Type="http://schemas.openxmlformats.org/officeDocument/2006/relationships/image" Target="../media/image469.png"/><Relationship Id="rId1115" Type="http://schemas.openxmlformats.org/officeDocument/2006/relationships/image" Target="../media/image1113.png"/><Relationship Id="rId1322" Type="http://schemas.openxmlformats.org/officeDocument/2006/relationships/image" Target="../media/image1320.png"/><Relationship Id="rId59" Type="http://schemas.openxmlformats.org/officeDocument/2006/relationships/image" Target="../media/image57.png"/><Relationship Id="rId124" Type="http://schemas.openxmlformats.org/officeDocument/2006/relationships/image" Target="../media/image122.png"/><Relationship Id="rId569" Type="http://schemas.openxmlformats.org/officeDocument/2006/relationships/image" Target="../media/image567.png"/><Relationship Id="rId776" Type="http://schemas.openxmlformats.org/officeDocument/2006/relationships/image" Target="../media/image774.png"/><Relationship Id="rId983" Type="http://schemas.openxmlformats.org/officeDocument/2006/relationships/image" Target="../media/image981.png"/><Relationship Id="rId1199" Type="http://schemas.openxmlformats.org/officeDocument/2006/relationships/image" Target="../media/image1197.png"/><Relationship Id="rId331" Type="http://schemas.openxmlformats.org/officeDocument/2006/relationships/image" Target="../media/image329.png"/><Relationship Id="rId429" Type="http://schemas.openxmlformats.org/officeDocument/2006/relationships/image" Target="../media/image427.png"/><Relationship Id="rId636" Type="http://schemas.openxmlformats.org/officeDocument/2006/relationships/image" Target="../media/image634.png"/><Relationship Id="rId1059" Type="http://schemas.openxmlformats.org/officeDocument/2006/relationships/image" Target="../media/image1057.png"/><Relationship Id="rId1266" Type="http://schemas.openxmlformats.org/officeDocument/2006/relationships/image" Target="../media/image1264.png"/><Relationship Id="rId1473" Type="http://schemas.openxmlformats.org/officeDocument/2006/relationships/image" Target="../media/image1471.png"/><Relationship Id="rId843" Type="http://schemas.openxmlformats.org/officeDocument/2006/relationships/image" Target="../media/image841.png"/><Relationship Id="rId1126" Type="http://schemas.openxmlformats.org/officeDocument/2006/relationships/image" Target="../media/image1124.png"/><Relationship Id="rId275" Type="http://schemas.openxmlformats.org/officeDocument/2006/relationships/image" Target="../media/image273.png"/><Relationship Id="rId482" Type="http://schemas.openxmlformats.org/officeDocument/2006/relationships/image" Target="../media/image480.png"/><Relationship Id="rId703" Type="http://schemas.openxmlformats.org/officeDocument/2006/relationships/image" Target="../media/image701.png"/><Relationship Id="rId910" Type="http://schemas.openxmlformats.org/officeDocument/2006/relationships/image" Target="../media/image908.png"/><Relationship Id="rId1333" Type="http://schemas.openxmlformats.org/officeDocument/2006/relationships/image" Target="../media/image1331.png"/><Relationship Id="rId135" Type="http://schemas.openxmlformats.org/officeDocument/2006/relationships/image" Target="../media/image133.png"/><Relationship Id="rId342" Type="http://schemas.openxmlformats.org/officeDocument/2006/relationships/image" Target="../media/image340.png"/><Relationship Id="rId787" Type="http://schemas.openxmlformats.org/officeDocument/2006/relationships/image" Target="../media/image785.png"/><Relationship Id="rId994" Type="http://schemas.openxmlformats.org/officeDocument/2006/relationships/image" Target="../media/image992.png"/><Relationship Id="rId1400" Type="http://schemas.openxmlformats.org/officeDocument/2006/relationships/image" Target="../media/image1398.png"/><Relationship Id="rId202" Type="http://schemas.openxmlformats.org/officeDocument/2006/relationships/image" Target="../media/image200.png"/><Relationship Id="rId647" Type="http://schemas.openxmlformats.org/officeDocument/2006/relationships/image" Target="../media/image645.png"/><Relationship Id="rId854" Type="http://schemas.openxmlformats.org/officeDocument/2006/relationships/image" Target="../media/image852.png"/><Relationship Id="rId1277" Type="http://schemas.openxmlformats.org/officeDocument/2006/relationships/image" Target="../media/image1275.png"/><Relationship Id="rId1484" Type="http://schemas.openxmlformats.org/officeDocument/2006/relationships/image" Target="../media/image1482.png"/><Relationship Id="rId286" Type="http://schemas.openxmlformats.org/officeDocument/2006/relationships/image" Target="../media/image284.png"/><Relationship Id="rId493" Type="http://schemas.openxmlformats.org/officeDocument/2006/relationships/image" Target="../media/image491.png"/><Relationship Id="rId507" Type="http://schemas.openxmlformats.org/officeDocument/2006/relationships/image" Target="../media/image505.png"/><Relationship Id="rId714" Type="http://schemas.openxmlformats.org/officeDocument/2006/relationships/image" Target="../media/image712.png"/><Relationship Id="rId921" Type="http://schemas.openxmlformats.org/officeDocument/2006/relationships/image" Target="../media/image919.png"/><Relationship Id="rId1137" Type="http://schemas.openxmlformats.org/officeDocument/2006/relationships/image" Target="../media/image1135.png"/><Relationship Id="rId1344" Type="http://schemas.openxmlformats.org/officeDocument/2006/relationships/image" Target="../media/image1342.png"/><Relationship Id="rId50" Type="http://schemas.openxmlformats.org/officeDocument/2006/relationships/image" Target="../media/image48.png"/><Relationship Id="rId146" Type="http://schemas.openxmlformats.org/officeDocument/2006/relationships/image" Target="../media/image144.png"/><Relationship Id="rId353" Type="http://schemas.openxmlformats.org/officeDocument/2006/relationships/image" Target="../media/image351.png"/><Relationship Id="rId560" Type="http://schemas.openxmlformats.org/officeDocument/2006/relationships/image" Target="../media/image558.png"/><Relationship Id="rId798" Type="http://schemas.openxmlformats.org/officeDocument/2006/relationships/image" Target="../media/image796.png"/><Relationship Id="rId1190" Type="http://schemas.openxmlformats.org/officeDocument/2006/relationships/image" Target="../media/image1188.png"/><Relationship Id="rId1204" Type="http://schemas.openxmlformats.org/officeDocument/2006/relationships/image" Target="../media/image1202.png"/><Relationship Id="rId1411" Type="http://schemas.openxmlformats.org/officeDocument/2006/relationships/image" Target="../media/image1409.png"/><Relationship Id="rId213" Type="http://schemas.openxmlformats.org/officeDocument/2006/relationships/image" Target="../media/image211.png"/><Relationship Id="rId420" Type="http://schemas.openxmlformats.org/officeDocument/2006/relationships/image" Target="../media/image418.png"/><Relationship Id="rId658" Type="http://schemas.openxmlformats.org/officeDocument/2006/relationships/image" Target="../media/image656.png"/><Relationship Id="rId865" Type="http://schemas.openxmlformats.org/officeDocument/2006/relationships/image" Target="../media/image863.png"/><Relationship Id="rId1050" Type="http://schemas.openxmlformats.org/officeDocument/2006/relationships/image" Target="../media/image1048.png"/><Relationship Id="rId1288" Type="http://schemas.openxmlformats.org/officeDocument/2006/relationships/image" Target="../media/image1286.png"/><Relationship Id="rId1495" Type="http://schemas.openxmlformats.org/officeDocument/2006/relationships/image" Target="../media/image1493.png"/><Relationship Id="rId297" Type="http://schemas.openxmlformats.org/officeDocument/2006/relationships/image" Target="../media/image295.png"/><Relationship Id="rId518" Type="http://schemas.openxmlformats.org/officeDocument/2006/relationships/image" Target="../media/image516.png"/><Relationship Id="rId725" Type="http://schemas.openxmlformats.org/officeDocument/2006/relationships/image" Target="../media/image723.png"/><Relationship Id="rId932" Type="http://schemas.openxmlformats.org/officeDocument/2006/relationships/image" Target="../media/image930.png"/><Relationship Id="rId1148" Type="http://schemas.openxmlformats.org/officeDocument/2006/relationships/image" Target="../media/image1146.png"/><Relationship Id="rId1355" Type="http://schemas.openxmlformats.org/officeDocument/2006/relationships/image" Target="../media/image1353.png"/><Relationship Id="rId157" Type="http://schemas.openxmlformats.org/officeDocument/2006/relationships/image" Target="../media/image155.png"/><Relationship Id="rId364" Type="http://schemas.openxmlformats.org/officeDocument/2006/relationships/image" Target="../media/image362.png"/><Relationship Id="rId1008" Type="http://schemas.openxmlformats.org/officeDocument/2006/relationships/image" Target="../media/image1006.png"/><Relationship Id="rId1215" Type="http://schemas.openxmlformats.org/officeDocument/2006/relationships/image" Target="../media/image1213.png"/><Relationship Id="rId1422" Type="http://schemas.openxmlformats.org/officeDocument/2006/relationships/image" Target="../media/image1420.png"/><Relationship Id="rId61" Type="http://schemas.openxmlformats.org/officeDocument/2006/relationships/image" Target="../media/image59.png"/><Relationship Id="rId571" Type="http://schemas.openxmlformats.org/officeDocument/2006/relationships/image" Target="../media/image569.png"/><Relationship Id="rId669" Type="http://schemas.openxmlformats.org/officeDocument/2006/relationships/image" Target="../media/image667.png"/><Relationship Id="rId876" Type="http://schemas.openxmlformats.org/officeDocument/2006/relationships/image" Target="../media/image874.png"/><Relationship Id="rId1299" Type="http://schemas.openxmlformats.org/officeDocument/2006/relationships/image" Target="../media/image1297.png"/><Relationship Id="rId19" Type="http://schemas.openxmlformats.org/officeDocument/2006/relationships/image" Target="../media/image17.png"/><Relationship Id="rId224" Type="http://schemas.openxmlformats.org/officeDocument/2006/relationships/image" Target="../media/image222.png"/><Relationship Id="rId431" Type="http://schemas.openxmlformats.org/officeDocument/2006/relationships/image" Target="../media/image429.png"/><Relationship Id="rId529" Type="http://schemas.openxmlformats.org/officeDocument/2006/relationships/image" Target="../media/image527.png"/><Relationship Id="rId736" Type="http://schemas.openxmlformats.org/officeDocument/2006/relationships/image" Target="../media/image734.png"/><Relationship Id="rId1061" Type="http://schemas.openxmlformats.org/officeDocument/2006/relationships/image" Target="../media/image1059.png"/><Relationship Id="rId1159" Type="http://schemas.openxmlformats.org/officeDocument/2006/relationships/image" Target="../media/image1157.png"/><Relationship Id="rId1366" Type="http://schemas.openxmlformats.org/officeDocument/2006/relationships/image" Target="../media/image1364.png"/><Relationship Id="rId168" Type="http://schemas.openxmlformats.org/officeDocument/2006/relationships/image" Target="../media/image166.png"/><Relationship Id="rId943" Type="http://schemas.openxmlformats.org/officeDocument/2006/relationships/image" Target="../media/image941.png"/><Relationship Id="rId1019" Type="http://schemas.openxmlformats.org/officeDocument/2006/relationships/image" Target="../media/image1017.png"/><Relationship Id="rId72" Type="http://schemas.openxmlformats.org/officeDocument/2006/relationships/image" Target="../media/image70.png"/><Relationship Id="rId375" Type="http://schemas.openxmlformats.org/officeDocument/2006/relationships/image" Target="../media/image373.png"/><Relationship Id="rId582" Type="http://schemas.openxmlformats.org/officeDocument/2006/relationships/image" Target="../media/image580.png"/><Relationship Id="rId803" Type="http://schemas.openxmlformats.org/officeDocument/2006/relationships/image" Target="../media/image801.png"/><Relationship Id="rId1226" Type="http://schemas.openxmlformats.org/officeDocument/2006/relationships/image" Target="../media/image1224.png"/><Relationship Id="rId1433" Type="http://schemas.openxmlformats.org/officeDocument/2006/relationships/image" Target="../media/image1431.png"/><Relationship Id="rId3" Type="http://schemas.openxmlformats.org/officeDocument/2006/relationships/slideLayout" Target="../slideLayouts/slideLayout28.xml"/><Relationship Id="rId235" Type="http://schemas.openxmlformats.org/officeDocument/2006/relationships/image" Target="../media/image233.png"/><Relationship Id="rId442" Type="http://schemas.openxmlformats.org/officeDocument/2006/relationships/image" Target="../media/image440.png"/><Relationship Id="rId887" Type="http://schemas.openxmlformats.org/officeDocument/2006/relationships/image" Target="../media/image885.png"/><Relationship Id="rId1072" Type="http://schemas.openxmlformats.org/officeDocument/2006/relationships/image" Target="../media/image1070.png"/><Relationship Id="rId302" Type="http://schemas.openxmlformats.org/officeDocument/2006/relationships/image" Target="../media/image300.png"/><Relationship Id="rId747" Type="http://schemas.openxmlformats.org/officeDocument/2006/relationships/image" Target="../media/image745.png"/><Relationship Id="rId954" Type="http://schemas.openxmlformats.org/officeDocument/2006/relationships/image" Target="../media/image952.png"/><Relationship Id="rId1377" Type="http://schemas.openxmlformats.org/officeDocument/2006/relationships/image" Target="../media/image1375.png"/><Relationship Id="rId83" Type="http://schemas.openxmlformats.org/officeDocument/2006/relationships/image" Target="../media/image81.png"/><Relationship Id="rId179" Type="http://schemas.openxmlformats.org/officeDocument/2006/relationships/image" Target="../media/image177.png"/><Relationship Id="rId386" Type="http://schemas.openxmlformats.org/officeDocument/2006/relationships/image" Target="../media/image384.png"/><Relationship Id="rId593" Type="http://schemas.openxmlformats.org/officeDocument/2006/relationships/image" Target="../media/image591.png"/><Relationship Id="rId607" Type="http://schemas.openxmlformats.org/officeDocument/2006/relationships/image" Target="../media/image605.png"/><Relationship Id="rId814" Type="http://schemas.openxmlformats.org/officeDocument/2006/relationships/image" Target="../media/image812.png"/><Relationship Id="rId1237" Type="http://schemas.openxmlformats.org/officeDocument/2006/relationships/image" Target="../media/image1235.png"/><Relationship Id="rId1444" Type="http://schemas.openxmlformats.org/officeDocument/2006/relationships/image" Target="../media/image1442.png"/><Relationship Id="rId246" Type="http://schemas.openxmlformats.org/officeDocument/2006/relationships/image" Target="../media/image244.png"/><Relationship Id="rId453" Type="http://schemas.openxmlformats.org/officeDocument/2006/relationships/image" Target="../media/image451.png"/><Relationship Id="rId660" Type="http://schemas.openxmlformats.org/officeDocument/2006/relationships/image" Target="../media/image658.png"/><Relationship Id="rId898" Type="http://schemas.openxmlformats.org/officeDocument/2006/relationships/image" Target="../media/image896.png"/><Relationship Id="rId1083" Type="http://schemas.openxmlformats.org/officeDocument/2006/relationships/image" Target="../media/image1081.png"/><Relationship Id="rId1290" Type="http://schemas.openxmlformats.org/officeDocument/2006/relationships/image" Target="../media/image1288.png"/><Relationship Id="rId1304" Type="http://schemas.openxmlformats.org/officeDocument/2006/relationships/image" Target="../media/image1302.png"/><Relationship Id="rId106" Type="http://schemas.openxmlformats.org/officeDocument/2006/relationships/image" Target="../media/image104.png"/><Relationship Id="rId313" Type="http://schemas.openxmlformats.org/officeDocument/2006/relationships/image" Target="../media/image311.png"/><Relationship Id="rId758" Type="http://schemas.openxmlformats.org/officeDocument/2006/relationships/image" Target="../media/image756.png"/><Relationship Id="rId965" Type="http://schemas.openxmlformats.org/officeDocument/2006/relationships/image" Target="../media/image963.png"/><Relationship Id="rId1150" Type="http://schemas.openxmlformats.org/officeDocument/2006/relationships/image" Target="../media/image1148.png"/><Relationship Id="rId1388" Type="http://schemas.openxmlformats.org/officeDocument/2006/relationships/image" Target="../media/image1386.png"/><Relationship Id="rId10" Type="http://schemas.openxmlformats.org/officeDocument/2006/relationships/image" Target="../media/image8.png"/><Relationship Id="rId94" Type="http://schemas.openxmlformats.org/officeDocument/2006/relationships/image" Target="../media/image92.png"/><Relationship Id="rId397" Type="http://schemas.openxmlformats.org/officeDocument/2006/relationships/image" Target="../media/image395.png"/><Relationship Id="rId520" Type="http://schemas.openxmlformats.org/officeDocument/2006/relationships/image" Target="../media/image518.png"/><Relationship Id="rId618" Type="http://schemas.openxmlformats.org/officeDocument/2006/relationships/image" Target="../media/image616.png"/><Relationship Id="rId825" Type="http://schemas.openxmlformats.org/officeDocument/2006/relationships/image" Target="../media/image823.png"/><Relationship Id="rId1248" Type="http://schemas.openxmlformats.org/officeDocument/2006/relationships/image" Target="../media/image1246.png"/><Relationship Id="rId1455" Type="http://schemas.openxmlformats.org/officeDocument/2006/relationships/image" Target="../media/image1453.png"/><Relationship Id="rId257" Type="http://schemas.openxmlformats.org/officeDocument/2006/relationships/image" Target="../media/image255.png"/><Relationship Id="rId464" Type="http://schemas.openxmlformats.org/officeDocument/2006/relationships/image" Target="../media/image462.png"/><Relationship Id="rId1010" Type="http://schemas.openxmlformats.org/officeDocument/2006/relationships/image" Target="../media/image1008.png"/><Relationship Id="rId1094" Type="http://schemas.openxmlformats.org/officeDocument/2006/relationships/image" Target="../media/image1092.png"/><Relationship Id="rId1108" Type="http://schemas.openxmlformats.org/officeDocument/2006/relationships/image" Target="../media/image1106.png"/><Relationship Id="rId1315" Type="http://schemas.openxmlformats.org/officeDocument/2006/relationships/image" Target="../media/image1313.png"/><Relationship Id="rId117" Type="http://schemas.openxmlformats.org/officeDocument/2006/relationships/image" Target="../media/image115.png"/><Relationship Id="rId671" Type="http://schemas.openxmlformats.org/officeDocument/2006/relationships/image" Target="../media/image669.png"/><Relationship Id="rId769" Type="http://schemas.openxmlformats.org/officeDocument/2006/relationships/image" Target="../media/image767.png"/><Relationship Id="rId976" Type="http://schemas.openxmlformats.org/officeDocument/2006/relationships/image" Target="../media/image974.png"/><Relationship Id="rId1399" Type="http://schemas.openxmlformats.org/officeDocument/2006/relationships/image" Target="../media/image1397.png"/><Relationship Id="rId324" Type="http://schemas.openxmlformats.org/officeDocument/2006/relationships/image" Target="../media/image322.png"/><Relationship Id="rId531" Type="http://schemas.openxmlformats.org/officeDocument/2006/relationships/image" Target="../media/image529.png"/><Relationship Id="rId629" Type="http://schemas.openxmlformats.org/officeDocument/2006/relationships/image" Target="../media/image627.png"/><Relationship Id="rId1161" Type="http://schemas.openxmlformats.org/officeDocument/2006/relationships/image" Target="../media/image1159.png"/><Relationship Id="rId1259" Type="http://schemas.openxmlformats.org/officeDocument/2006/relationships/image" Target="../media/image1257.png"/><Relationship Id="rId1466" Type="http://schemas.openxmlformats.org/officeDocument/2006/relationships/image" Target="../media/image1464.png"/><Relationship Id="rId836" Type="http://schemas.openxmlformats.org/officeDocument/2006/relationships/image" Target="../media/image834.png"/><Relationship Id="rId1021" Type="http://schemas.openxmlformats.org/officeDocument/2006/relationships/image" Target="../media/image1019.png"/><Relationship Id="rId1119" Type="http://schemas.openxmlformats.org/officeDocument/2006/relationships/image" Target="../media/image1117.png"/><Relationship Id="rId903" Type="http://schemas.openxmlformats.org/officeDocument/2006/relationships/image" Target="../media/image901.png"/><Relationship Id="rId1326" Type="http://schemas.openxmlformats.org/officeDocument/2006/relationships/image" Target="../media/image1324.png"/><Relationship Id="rId32" Type="http://schemas.openxmlformats.org/officeDocument/2006/relationships/image" Target="../media/image30.png"/><Relationship Id="rId181" Type="http://schemas.openxmlformats.org/officeDocument/2006/relationships/image" Target="../media/image179.png"/><Relationship Id="rId279" Type="http://schemas.openxmlformats.org/officeDocument/2006/relationships/image" Target="../media/image277.png"/><Relationship Id="rId486" Type="http://schemas.openxmlformats.org/officeDocument/2006/relationships/image" Target="../media/image484.png"/><Relationship Id="rId693" Type="http://schemas.openxmlformats.org/officeDocument/2006/relationships/image" Target="../media/image691.png"/><Relationship Id="rId139" Type="http://schemas.openxmlformats.org/officeDocument/2006/relationships/image" Target="../media/image137.png"/><Relationship Id="rId346" Type="http://schemas.openxmlformats.org/officeDocument/2006/relationships/image" Target="../media/image344.png"/><Relationship Id="rId553" Type="http://schemas.openxmlformats.org/officeDocument/2006/relationships/image" Target="../media/image551.png"/><Relationship Id="rId760" Type="http://schemas.openxmlformats.org/officeDocument/2006/relationships/image" Target="../media/image758.png"/><Relationship Id="rId998" Type="http://schemas.openxmlformats.org/officeDocument/2006/relationships/image" Target="../media/image996.png"/><Relationship Id="rId1183" Type="http://schemas.openxmlformats.org/officeDocument/2006/relationships/image" Target="../media/image1181.png"/><Relationship Id="rId1390" Type="http://schemas.openxmlformats.org/officeDocument/2006/relationships/image" Target="../media/image1388.png"/><Relationship Id="rId206" Type="http://schemas.openxmlformats.org/officeDocument/2006/relationships/image" Target="../media/image204.png"/><Relationship Id="rId413" Type="http://schemas.openxmlformats.org/officeDocument/2006/relationships/image" Target="../media/image411.png"/><Relationship Id="rId858" Type="http://schemas.openxmlformats.org/officeDocument/2006/relationships/image" Target="../media/image856.png"/><Relationship Id="rId1043" Type="http://schemas.openxmlformats.org/officeDocument/2006/relationships/image" Target="../media/image1041.png"/><Relationship Id="rId1488" Type="http://schemas.openxmlformats.org/officeDocument/2006/relationships/image" Target="../media/image1486.png"/><Relationship Id="rId620" Type="http://schemas.openxmlformats.org/officeDocument/2006/relationships/image" Target="../media/image618.png"/><Relationship Id="rId718" Type="http://schemas.openxmlformats.org/officeDocument/2006/relationships/image" Target="../media/image716.png"/><Relationship Id="rId925" Type="http://schemas.openxmlformats.org/officeDocument/2006/relationships/image" Target="../media/image923.png"/><Relationship Id="rId1250" Type="http://schemas.openxmlformats.org/officeDocument/2006/relationships/image" Target="../media/image1248.png"/><Relationship Id="rId1348" Type="http://schemas.openxmlformats.org/officeDocument/2006/relationships/image" Target="../media/image1346.png"/><Relationship Id="rId1110" Type="http://schemas.openxmlformats.org/officeDocument/2006/relationships/image" Target="../media/image1108.png"/><Relationship Id="rId1208" Type="http://schemas.openxmlformats.org/officeDocument/2006/relationships/image" Target="../media/image1206.png"/><Relationship Id="rId1415" Type="http://schemas.openxmlformats.org/officeDocument/2006/relationships/image" Target="../media/image1413.png"/><Relationship Id="rId54" Type="http://schemas.openxmlformats.org/officeDocument/2006/relationships/image" Target="../media/image52.png"/><Relationship Id="rId270" Type="http://schemas.openxmlformats.org/officeDocument/2006/relationships/image" Target="../media/image268.png"/><Relationship Id="rId130" Type="http://schemas.openxmlformats.org/officeDocument/2006/relationships/image" Target="../media/image128.png"/><Relationship Id="rId368" Type="http://schemas.openxmlformats.org/officeDocument/2006/relationships/image" Target="../media/image366.png"/><Relationship Id="rId575" Type="http://schemas.openxmlformats.org/officeDocument/2006/relationships/image" Target="../media/image573.png"/><Relationship Id="rId782" Type="http://schemas.openxmlformats.org/officeDocument/2006/relationships/image" Target="../media/image780.png"/><Relationship Id="rId228" Type="http://schemas.openxmlformats.org/officeDocument/2006/relationships/image" Target="../media/image226.png"/><Relationship Id="rId435" Type="http://schemas.openxmlformats.org/officeDocument/2006/relationships/image" Target="../media/image433.png"/><Relationship Id="rId642" Type="http://schemas.openxmlformats.org/officeDocument/2006/relationships/image" Target="../media/image640.png"/><Relationship Id="rId1065" Type="http://schemas.openxmlformats.org/officeDocument/2006/relationships/image" Target="../media/image1063.png"/><Relationship Id="rId1272" Type="http://schemas.openxmlformats.org/officeDocument/2006/relationships/image" Target="../media/image1270.png"/><Relationship Id="rId502" Type="http://schemas.openxmlformats.org/officeDocument/2006/relationships/image" Target="../media/image500.png"/><Relationship Id="rId947" Type="http://schemas.openxmlformats.org/officeDocument/2006/relationships/image" Target="../media/image945.png"/><Relationship Id="rId1132" Type="http://schemas.openxmlformats.org/officeDocument/2006/relationships/image" Target="../media/image1130.png"/><Relationship Id="rId76" Type="http://schemas.openxmlformats.org/officeDocument/2006/relationships/image" Target="../media/image74.png"/><Relationship Id="rId807" Type="http://schemas.openxmlformats.org/officeDocument/2006/relationships/image" Target="../media/image805.png"/><Relationship Id="rId1437" Type="http://schemas.openxmlformats.org/officeDocument/2006/relationships/image" Target="../media/image1435.png"/><Relationship Id="rId292" Type="http://schemas.openxmlformats.org/officeDocument/2006/relationships/image" Target="../media/image290.png"/><Relationship Id="rId597" Type="http://schemas.openxmlformats.org/officeDocument/2006/relationships/image" Target="../media/image595.png"/><Relationship Id="rId152" Type="http://schemas.openxmlformats.org/officeDocument/2006/relationships/image" Target="../media/image150.png"/><Relationship Id="rId457" Type="http://schemas.openxmlformats.org/officeDocument/2006/relationships/image" Target="../media/image455.png"/><Relationship Id="rId1087" Type="http://schemas.openxmlformats.org/officeDocument/2006/relationships/image" Target="../media/image1085.png"/><Relationship Id="rId1294" Type="http://schemas.openxmlformats.org/officeDocument/2006/relationships/image" Target="../media/image1292.png"/><Relationship Id="rId664" Type="http://schemas.openxmlformats.org/officeDocument/2006/relationships/image" Target="../media/image662.png"/><Relationship Id="rId871" Type="http://schemas.openxmlformats.org/officeDocument/2006/relationships/image" Target="../media/image869.png"/><Relationship Id="rId969" Type="http://schemas.openxmlformats.org/officeDocument/2006/relationships/image" Target="../media/image967.png"/><Relationship Id="rId317" Type="http://schemas.openxmlformats.org/officeDocument/2006/relationships/image" Target="../media/image315.png"/><Relationship Id="rId524" Type="http://schemas.openxmlformats.org/officeDocument/2006/relationships/image" Target="../media/image522.png"/><Relationship Id="rId731" Type="http://schemas.openxmlformats.org/officeDocument/2006/relationships/image" Target="../media/image729.png"/><Relationship Id="rId1154" Type="http://schemas.openxmlformats.org/officeDocument/2006/relationships/image" Target="../media/image1152.png"/><Relationship Id="rId1361" Type="http://schemas.openxmlformats.org/officeDocument/2006/relationships/image" Target="../media/image1359.png"/><Relationship Id="rId1459" Type="http://schemas.openxmlformats.org/officeDocument/2006/relationships/image" Target="../media/image1457.png"/><Relationship Id="rId98" Type="http://schemas.openxmlformats.org/officeDocument/2006/relationships/image" Target="../media/image96.png"/><Relationship Id="rId829" Type="http://schemas.openxmlformats.org/officeDocument/2006/relationships/image" Target="../media/image827.png"/><Relationship Id="rId1014" Type="http://schemas.openxmlformats.org/officeDocument/2006/relationships/image" Target="../media/image1012.png"/><Relationship Id="rId1221" Type="http://schemas.openxmlformats.org/officeDocument/2006/relationships/image" Target="../media/image1219.png"/><Relationship Id="rId1319" Type="http://schemas.openxmlformats.org/officeDocument/2006/relationships/image" Target="../media/image1317.png"/><Relationship Id="rId25" Type="http://schemas.openxmlformats.org/officeDocument/2006/relationships/image" Target="../media/image23.png"/><Relationship Id="rId174" Type="http://schemas.openxmlformats.org/officeDocument/2006/relationships/image" Target="../media/image172.png"/><Relationship Id="rId381" Type="http://schemas.openxmlformats.org/officeDocument/2006/relationships/image" Target="../media/image379.png"/><Relationship Id="rId241" Type="http://schemas.openxmlformats.org/officeDocument/2006/relationships/image" Target="../media/image239.png"/><Relationship Id="rId479" Type="http://schemas.openxmlformats.org/officeDocument/2006/relationships/image" Target="../media/image477.png"/><Relationship Id="rId686" Type="http://schemas.openxmlformats.org/officeDocument/2006/relationships/image" Target="../media/image684.png"/><Relationship Id="rId893" Type="http://schemas.openxmlformats.org/officeDocument/2006/relationships/image" Target="../media/image891.png"/><Relationship Id="rId339" Type="http://schemas.openxmlformats.org/officeDocument/2006/relationships/image" Target="../media/image337.png"/><Relationship Id="rId546" Type="http://schemas.openxmlformats.org/officeDocument/2006/relationships/image" Target="../media/image544.png"/><Relationship Id="rId753" Type="http://schemas.openxmlformats.org/officeDocument/2006/relationships/image" Target="../media/image751.png"/><Relationship Id="rId1176" Type="http://schemas.openxmlformats.org/officeDocument/2006/relationships/image" Target="../media/image1174.png"/><Relationship Id="rId1383" Type="http://schemas.openxmlformats.org/officeDocument/2006/relationships/image" Target="../media/image1381.png"/><Relationship Id="rId101" Type="http://schemas.openxmlformats.org/officeDocument/2006/relationships/image" Target="../media/image99.png"/><Relationship Id="rId406" Type="http://schemas.openxmlformats.org/officeDocument/2006/relationships/image" Target="../media/image404.png"/><Relationship Id="rId960" Type="http://schemas.openxmlformats.org/officeDocument/2006/relationships/image" Target="../media/image958.png"/><Relationship Id="rId1036" Type="http://schemas.openxmlformats.org/officeDocument/2006/relationships/image" Target="../media/image1034.png"/><Relationship Id="rId1243" Type="http://schemas.openxmlformats.org/officeDocument/2006/relationships/image" Target="../media/image1241.png"/><Relationship Id="rId613" Type="http://schemas.openxmlformats.org/officeDocument/2006/relationships/image" Target="../media/image611.png"/><Relationship Id="rId820" Type="http://schemas.openxmlformats.org/officeDocument/2006/relationships/image" Target="../media/image818.png"/><Relationship Id="rId918" Type="http://schemas.openxmlformats.org/officeDocument/2006/relationships/image" Target="../media/image916.png"/><Relationship Id="rId1450" Type="http://schemas.openxmlformats.org/officeDocument/2006/relationships/image" Target="../media/image1448.png"/><Relationship Id="rId1103" Type="http://schemas.openxmlformats.org/officeDocument/2006/relationships/image" Target="../media/image1101.png"/><Relationship Id="rId1310" Type="http://schemas.openxmlformats.org/officeDocument/2006/relationships/image" Target="../media/image1308.png"/><Relationship Id="rId1408" Type="http://schemas.openxmlformats.org/officeDocument/2006/relationships/image" Target="../media/image1406.png"/><Relationship Id="rId47" Type="http://schemas.openxmlformats.org/officeDocument/2006/relationships/image" Target="../media/image45.png"/><Relationship Id="rId196" Type="http://schemas.openxmlformats.org/officeDocument/2006/relationships/image" Target="../media/image194.png"/><Relationship Id="rId263" Type="http://schemas.openxmlformats.org/officeDocument/2006/relationships/image" Target="../media/image261.png"/><Relationship Id="rId470" Type="http://schemas.openxmlformats.org/officeDocument/2006/relationships/image" Target="../media/image468.png"/><Relationship Id="rId123" Type="http://schemas.openxmlformats.org/officeDocument/2006/relationships/image" Target="../media/image121.png"/><Relationship Id="rId330" Type="http://schemas.openxmlformats.org/officeDocument/2006/relationships/image" Target="../media/image328.png"/><Relationship Id="rId568" Type="http://schemas.openxmlformats.org/officeDocument/2006/relationships/image" Target="../media/image566.png"/><Relationship Id="rId775" Type="http://schemas.openxmlformats.org/officeDocument/2006/relationships/image" Target="../media/image773.png"/><Relationship Id="rId982" Type="http://schemas.openxmlformats.org/officeDocument/2006/relationships/image" Target="../media/image980.png"/><Relationship Id="rId1198" Type="http://schemas.openxmlformats.org/officeDocument/2006/relationships/image" Target="../media/image1196.png"/><Relationship Id="rId428" Type="http://schemas.openxmlformats.org/officeDocument/2006/relationships/image" Target="../media/image426.png"/><Relationship Id="rId635" Type="http://schemas.openxmlformats.org/officeDocument/2006/relationships/image" Target="../media/image633.png"/><Relationship Id="rId842" Type="http://schemas.openxmlformats.org/officeDocument/2006/relationships/image" Target="../media/image840.png"/><Relationship Id="rId1058" Type="http://schemas.openxmlformats.org/officeDocument/2006/relationships/image" Target="../media/image1056.png"/><Relationship Id="rId1265" Type="http://schemas.openxmlformats.org/officeDocument/2006/relationships/image" Target="../media/image1263.png"/><Relationship Id="rId1472" Type="http://schemas.openxmlformats.org/officeDocument/2006/relationships/image" Target="../media/image1470.png"/><Relationship Id="rId702" Type="http://schemas.openxmlformats.org/officeDocument/2006/relationships/image" Target="../media/image700.png"/><Relationship Id="rId1125" Type="http://schemas.openxmlformats.org/officeDocument/2006/relationships/image" Target="../media/image1123.png"/><Relationship Id="rId1332" Type="http://schemas.openxmlformats.org/officeDocument/2006/relationships/image" Target="../media/image1330.png"/><Relationship Id="rId69" Type="http://schemas.openxmlformats.org/officeDocument/2006/relationships/image" Target="../media/image67.png"/><Relationship Id="rId285" Type="http://schemas.openxmlformats.org/officeDocument/2006/relationships/image" Target="../media/image283.png"/><Relationship Id="rId492" Type="http://schemas.openxmlformats.org/officeDocument/2006/relationships/image" Target="../media/image490.png"/><Relationship Id="rId797" Type="http://schemas.openxmlformats.org/officeDocument/2006/relationships/image" Target="../media/image795.png"/><Relationship Id="rId145" Type="http://schemas.openxmlformats.org/officeDocument/2006/relationships/image" Target="../media/image143.png"/><Relationship Id="rId352" Type="http://schemas.openxmlformats.org/officeDocument/2006/relationships/image" Target="../media/image350.png"/><Relationship Id="rId1287" Type="http://schemas.openxmlformats.org/officeDocument/2006/relationships/image" Target="../media/image1285.png"/><Relationship Id="rId212" Type="http://schemas.openxmlformats.org/officeDocument/2006/relationships/image" Target="../media/image210.png"/><Relationship Id="rId657" Type="http://schemas.openxmlformats.org/officeDocument/2006/relationships/image" Target="../media/image655.png"/><Relationship Id="rId864" Type="http://schemas.openxmlformats.org/officeDocument/2006/relationships/image" Target="../media/image862.png"/><Relationship Id="rId1494" Type="http://schemas.openxmlformats.org/officeDocument/2006/relationships/image" Target="../media/image1492.png"/><Relationship Id="rId517" Type="http://schemas.openxmlformats.org/officeDocument/2006/relationships/image" Target="../media/image515.png"/><Relationship Id="rId724" Type="http://schemas.openxmlformats.org/officeDocument/2006/relationships/image" Target="../media/image722.png"/><Relationship Id="rId931" Type="http://schemas.openxmlformats.org/officeDocument/2006/relationships/image" Target="../media/image929.png"/><Relationship Id="rId1147" Type="http://schemas.openxmlformats.org/officeDocument/2006/relationships/image" Target="../media/image1145.png"/><Relationship Id="rId1354" Type="http://schemas.openxmlformats.org/officeDocument/2006/relationships/image" Target="../media/image1352.png"/><Relationship Id="rId60" Type="http://schemas.openxmlformats.org/officeDocument/2006/relationships/image" Target="../media/image58.png"/><Relationship Id="rId1007" Type="http://schemas.openxmlformats.org/officeDocument/2006/relationships/image" Target="../media/image1005.png"/><Relationship Id="rId1214" Type="http://schemas.openxmlformats.org/officeDocument/2006/relationships/image" Target="../media/image1212.png"/><Relationship Id="rId1421" Type="http://schemas.openxmlformats.org/officeDocument/2006/relationships/image" Target="../media/image1419.png"/><Relationship Id="rId18" Type="http://schemas.openxmlformats.org/officeDocument/2006/relationships/image" Target="../media/image16.png"/><Relationship Id="rId167" Type="http://schemas.openxmlformats.org/officeDocument/2006/relationships/image" Target="../media/image165.png"/><Relationship Id="rId374" Type="http://schemas.openxmlformats.org/officeDocument/2006/relationships/image" Target="../media/image372.png"/><Relationship Id="rId581" Type="http://schemas.openxmlformats.org/officeDocument/2006/relationships/image" Target="../media/image579.png"/><Relationship Id="rId234" Type="http://schemas.openxmlformats.org/officeDocument/2006/relationships/image" Target="../media/image232.png"/><Relationship Id="rId679" Type="http://schemas.openxmlformats.org/officeDocument/2006/relationships/image" Target="../media/image677.png"/><Relationship Id="rId886" Type="http://schemas.openxmlformats.org/officeDocument/2006/relationships/image" Target="../media/image884.png"/><Relationship Id="rId2" Type="http://schemas.openxmlformats.org/officeDocument/2006/relationships/slideLayout" Target="../slideLayouts/slideLayout27.xml"/><Relationship Id="rId441" Type="http://schemas.openxmlformats.org/officeDocument/2006/relationships/image" Target="../media/image439.png"/><Relationship Id="rId539" Type="http://schemas.openxmlformats.org/officeDocument/2006/relationships/image" Target="../media/image537.png"/><Relationship Id="rId746" Type="http://schemas.openxmlformats.org/officeDocument/2006/relationships/image" Target="../media/image744.png"/><Relationship Id="rId1071" Type="http://schemas.openxmlformats.org/officeDocument/2006/relationships/image" Target="../media/image1069.png"/><Relationship Id="rId1169" Type="http://schemas.openxmlformats.org/officeDocument/2006/relationships/image" Target="../media/image1167.png"/><Relationship Id="rId1376" Type="http://schemas.openxmlformats.org/officeDocument/2006/relationships/image" Target="../media/image1374.png"/><Relationship Id="rId301" Type="http://schemas.openxmlformats.org/officeDocument/2006/relationships/image" Target="../media/image299.png"/><Relationship Id="rId953" Type="http://schemas.openxmlformats.org/officeDocument/2006/relationships/image" Target="../media/image951.png"/><Relationship Id="rId1029" Type="http://schemas.openxmlformats.org/officeDocument/2006/relationships/image" Target="../media/image1027.png"/><Relationship Id="rId1236" Type="http://schemas.openxmlformats.org/officeDocument/2006/relationships/image" Target="../media/image1234.png"/><Relationship Id="rId82" Type="http://schemas.openxmlformats.org/officeDocument/2006/relationships/image" Target="../media/image80.png"/><Relationship Id="rId606" Type="http://schemas.openxmlformats.org/officeDocument/2006/relationships/image" Target="../media/image604.png"/><Relationship Id="rId813" Type="http://schemas.openxmlformats.org/officeDocument/2006/relationships/image" Target="../media/image811.png"/><Relationship Id="rId1443" Type="http://schemas.openxmlformats.org/officeDocument/2006/relationships/image" Target="../media/image1441.png"/><Relationship Id="rId1303" Type="http://schemas.openxmlformats.org/officeDocument/2006/relationships/image" Target="../media/image1301.png"/><Relationship Id="rId189" Type="http://schemas.openxmlformats.org/officeDocument/2006/relationships/image" Target="../media/image187.png"/><Relationship Id="rId396" Type="http://schemas.openxmlformats.org/officeDocument/2006/relationships/image" Target="../media/image394.png"/><Relationship Id="rId256" Type="http://schemas.openxmlformats.org/officeDocument/2006/relationships/image" Target="../media/image254.png"/><Relationship Id="rId463" Type="http://schemas.openxmlformats.org/officeDocument/2006/relationships/image" Target="../media/image461.png"/><Relationship Id="rId670" Type="http://schemas.openxmlformats.org/officeDocument/2006/relationships/image" Target="../media/image668.png"/><Relationship Id="rId1093" Type="http://schemas.openxmlformats.org/officeDocument/2006/relationships/image" Target="../media/image1091.png"/><Relationship Id="rId116" Type="http://schemas.openxmlformats.org/officeDocument/2006/relationships/image" Target="../media/image114.png"/><Relationship Id="rId323" Type="http://schemas.openxmlformats.org/officeDocument/2006/relationships/image" Target="../media/image321.png"/><Relationship Id="rId530" Type="http://schemas.openxmlformats.org/officeDocument/2006/relationships/image" Target="../media/image528.png"/><Relationship Id="rId768" Type="http://schemas.openxmlformats.org/officeDocument/2006/relationships/image" Target="../media/image766.png"/><Relationship Id="rId975" Type="http://schemas.openxmlformats.org/officeDocument/2006/relationships/image" Target="../media/image973.png"/><Relationship Id="rId1160" Type="http://schemas.openxmlformats.org/officeDocument/2006/relationships/image" Target="../media/image1158.png"/><Relationship Id="rId1398" Type="http://schemas.openxmlformats.org/officeDocument/2006/relationships/image" Target="../media/image1396.png"/><Relationship Id="rId628" Type="http://schemas.openxmlformats.org/officeDocument/2006/relationships/image" Target="../media/image626.png"/><Relationship Id="rId835" Type="http://schemas.openxmlformats.org/officeDocument/2006/relationships/image" Target="../media/image833.png"/><Relationship Id="rId1258" Type="http://schemas.openxmlformats.org/officeDocument/2006/relationships/image" Target="../media/image1256.png"/><Relationship Id="rId1465" Type="http://schemas.openxmlformats.org/officeDocument/2006/relationships/image" Target="../media/image1463.png"/><Relationship Id="rId1020" Type="http://schemas.openxmlformats.org/officeDocument/2006/relationships/image" Target="../media/image1018.png"/><Relationship Id="rId1118" Type="http://schemas.openxmlformats.org/officeDocument/2006/relationships/image" Target="../media/image1116.png"/><Relationship Id="rId1325" Type="http://schemas.openxmlformats.org/officeDocument/2006/relationships/image" Target="../media/image1323.png"/><Relationship Id="rId902" Type="http://schemas.openxmlformats.org/officeDocument/2006/relationships/image" Target="../media/image900.png"/><Relationship Id="rId31" Type="http://schemas.openxmlformats.org/officeDocument/2006/relationships/image" Target="../media/image29.png"/><Relationship Id="rId180" Type="http://schemas.openxmlformats.org/officeDocument/2006/relationships/image" Target="../media/image178.png"/><Relationship Id="rId278" Type="http://schemas.openxmlformats.org/officeDocument/2006/relationships/image" Target="../media/image276.png"/><Relationship Id="rId485" Type="http://schemas.openxmlformats.org/officeDocument/2006/relationships/image" Target="../media/image483.png"/><Relationship Id="rId692" Type="http://schemas.openxmlformats.org/officeDocument/2006/relationships/image" Target="../media/image690.png"/><Relationship Id="rId138" Type="http://schemas.openxmlformats.org/officeDocument/2006/relationships/image" Target="../media/image136.png"/><Relationship Id="rId345" Type="http://schemas.openxmlformats.org/officeDocument/2006/relationships/image" Target="../media/image343.png"/><Relationship Id="rId552" Type="http://schemas.openxmlformats.org/officeDocument/2006/relationships/image" Target="../media/image550.png"/><Relationship Id="rId997" Type="http://schemas.openxmlformats.org/officeDocument/2006/relationships/image" Target="../media/image995.png"/><Relationship Id="rId1182" Type="http://schemas.openxmlformats.org/officeDocument/2006/relationships/image" Target="../media/image1180.png"/><Relationship Id="rId205" Type="http://schemas.openxmlformats.org/officeDocument/2006/relationships/image" Target="../media/image203.png"/><Relationship Id="rId412" Type="http://schemas.openxmlformats.org/officeDocument/2006/relationships/image" Target="../media/image410.png"/><Relationship Id="rId857" Type="http://schemas.openxmlformats.org/officeDocument/2006/relationships/image" Target="../media/image855.png"/><Relationship Id="rId1042" Type="http://schemas.openxmlformats.org/officeDocument/2006/relationships/image" Target="../media/image1040.png"/><Relationship Id="rId1487" Type="http://schemas.openxmlformats.org/officeDocument/2006/relationships/image" Target="../media/image1485.png"/><Relationship Id="rId717" Type="http://schemas.openxmlformats.org/officeDocument/2006/relationships/image" Target="../media/image715.png"/><Relationship Id="rId924" Type="http://schemas.openxmlformats.org/officeDocument/2006/relationships/image" Target="../media/image922.png"/><Relationship Id="rId1347" Type="http://schemas.openxmlformats.org/officeDocument/2006/relationships/image" Target="../media/image1345.png"/><Relationship Id="rId53" Type="http://schemas.openxmlformats.org/officeDocument/2006/relationships/image" Target="../media/image51.png"/><Relationship Id="rId1207" Type="http://schemas.openxmlformats.org/officeDocument/2006/relationships/image" Target="../media/image1205.png"/><Relationship Id="rId1414" Type="http://schemas.openxmlformats.org/officeDocument/2006/relationships/image" Target="../media/image1412.png"/><Relationship Id="rId367" Type="http://schemas.openxmlformats.org/officeDocument/2006/relationships/image" Target="../media/image365.png"/><Relationship Id="rId574" Type="http://schemas.openxmlformats.org/officeDocument/2006/relationships/image" Target="../media/image572.png"/><Relationship Id="rId227" Type="http://schemas.openxmlformats.org/officeDocument/2006/relationships/image" Target="../media/image225.png"/><Relationship Id="rId781" Type="http://schemas.openxmlformats.org/officeDocument/2006/relationships/image" Target="../media/image779.png"/><Relationship Id="rId879" Type="http://schemas.openxmlformats.org/officeDocument/2006/relationships/image" Target="../media/image877.png"/><Relationship Id="rId434" Type="http://schemas.openxmlformats.org/officeDocument/2006/relationships/image" Target="../media/image432.png"/><Relationship Id="rId641" Type="http://schemas.openxmlformats.org/officeDocument/2006/relationships/image" Target="../media/image639.png"/><Relationship Id="rId739" Type="http://schemas.openxmlformats.org/officeDocument/2006/relationships/image" Target="../media/image737.png"/><Relationship Id="rId1064" Type="http://schemas.openxmlformats.org/officeDocument/2006/relationships/image" Target="../media/image1062.png"/><Relationship Id="rId1271" Type="http://schemas.openxmlformats.org/officeDocument/2006/relationships/image" Target="../media/image1269.png"/><Relationship Id="rId1369" Type="http://schemas.openxmlformats.org/officeDocument/2006/relationships/image" Target="../media/image1367.png"/><Relationship Id="rId501" Type="http://schemas.openxmlformats.org/officeDocument/2006/relationships/image" Target="../media/image499.png"/><Relationship Id="rId946" Type="http://schemas.openxmlformats.org/officeDocument/2006/relationships/image" Target="../media/image944.png"/><Relationship Id="rId1131" Type="http://schemas.openxmlformats.org/officeDocument/2006/relationships/image" Target="../media/image1129.png"/><Relationship Id="rId1229" Type="http://schemas.openxmlformats.org/officeDocument/2006/relationships/image" Target="../media/image1227.png"/><Relationship Id="rId75" Type="http://schemas.openxmlformats.org/officeDocument/2006/relationships/image" Target="../media/image73.png"/><Relationship Id="rId806" Type="http://schemas.openxmlformats.org/officeDocument/2006/relationships/image" Target="../media/image804.png"/><Relationship Id="rId1436" Type="http://schemas.openxmlformats.org/officeDocument/2006/relationships/image" Target="../media/image1434.png"/><Relationship Id="rId291" Type="http://schemas.openxmlformats.org/officeDocument/2006/relationships/image" Target="../media/image289.png"/><Relationship Id="rId151" Type="http://schemas.openxmlformats.org/officeDocument/2006/relationships/image" Target="../media/image149.png"/><Relationship Id="rId389" Type="http://schemas.openxmlformats.org/officeDocument/2006/relationships/image" Target="../media/image387.png"/><Relationship Id="rId596" Type="http://schemas.openxmlformats.org/officeDocument/2006/relationships/image" Target="../media/image594.png"/><Relationship Id="rId249" Type="http://schemas.openxmlformats.org/officeDocument/2006/relationships/image" Target="../media/image247.png"/><Relationship Id="rId456" Type="http://schemas.openxmlformats.org/officeDocument/2006/relationships/image" Target="../media/image454.png"/><Relationship Id="rId663" Type="http://schemas.openxmlformats.org/officeDocument/2006/relationships/image" Target="../media/image661.png"/><Relationship Id="rId870" Type="http://schemas.openxmlformats.org/officeDocument/2006/relationships/image" Target="../media/image868.png"/><Relationship Id="rId1086" Type="http://schemas.openxmlformats.org/officeDocument/2006/relationships/image" Target="../media/image1084.png"/><Relationship Id="rId1293" Type="http://schemas.openxmlformats.org/officeDocument/2006/relationships/image" Target="../media/image1291.png"/><Relationship Id="rId109" Type="http://schemas.openxmlformats.org/officeDocument/2006/relationships/image" Target="../media/image107.png"/><Relationship Id="rId316" Type="http://schemas.openxmlformats.org/officeDocument/2006/relationships/image" Target="../media/image314.png"/><Relationship Id="rId523" Type="http://schemas.openxmlformats.org/officeDocument/2006/relationships/image" Target="../media/image521.png"/><Relationship Id="rId968" Type="http://schemas.openxmlformats.org/officeDocument/2006/relationships/image" Target="../media/image966.png"/><Relationship Id="rId1153" Type="http://schemas.openxmlformats.org/officeDocument/2006/relationships/image" Target="../media/image1151.png"/><Relationship Id="rId97" Type="http://schemas.openxmlformats.org/officeDocument/2006/relationships/image" Target="../media/image95.png"/><Relationship Id="rId730" Type="http://schemas.openxmlformats.org/officeDocument/2006/relationships/image" Target="../media/image728.png"/><Relationship Id="rId828" Type="http://schemas.openxmlformats.org/officeDocument/2006/relationships/image" Target="../media/image826.png"/><Relationship Id="rId1013" Type="http://schemas.openxmlformats.org/officeDocument/2006/relationships/image" Target="../media/image1011.png"/><Relationship Id="rId1360" Type="http://schemas.openxmlformats.org/officeDocument/2006/relationships/image" Target="../media/image1358.png"/><Relationship Id="rId1458" Type="http://schemas.openxmlformats.org/officeDocument/2006/relationships/image" Target="../media/image1456.png"/><Relationship Id="rId1220" Type="http://schemas.openxmlformats.org/officeDocument/2006/relationships/image" Target="../media/image1218.png"/><Relationship Id="rId1318" Type="http://schemas.openxmlformats.org/officeDocument/2006/relationships/image" Target="../media/image1316.png"/><Relationship Id="rId24" Type="http://schemas.openxmlformats.org/officeDocument/2006/relationships/image" Target="../media/image22.png"/><Relationship Id="rId173" Type="http://schemas.openxmlformats.org/officeDocument/2006/relationships/image" Target="../media/image171.png"/><Relationship Id="rId380" Type="http://schemas.openxmlformats.org/officeDocument/2006/relationships/image" Target="../media/image378.png"/><Relationship Id="rId240" Type="http://schemas.openxmlformats.org/officeDocument/2006/relationships/image" Target="../media/image238.png"/><Relationship Id="rId478" Type="http://schemas.openxmlformats.org/officeDocument/2006/relationships/image" Target="../media/image476.png"/><Relationship Id="rId685" Type="http://schemas.openxmlformats.org/officeDocument/2006/relationships/image" Target="../media/image683.png"/><Relationship Id="rId892" Type="http://schemas.openxmlformats.org/officeDocument/2006/relationships/image" Target="../media/image890.png"/><Relationship Id="rId100" Type="http://schemas.openxmlformats.org/officeDocument/2006/relationships/image" Target="../media/image98.png"/><Relationship Id="rId338" Type="http://schemas.openxmlformats.org/officeDocument/2006/relationships/image" Target="../media/image336.png"/><Relationship Id="rId545" Type="http://schemas.openxmlformats.org/officeDocument/2006/relationships/image" Target="../media/image543.png"/><Relationship Id="rId752" Type="http://schemas.openxmlformats.org/officeDocument/2006/relationships/image" Target="../media/image750.png"/><Relationship Id="rId1175" Type="http://schemas.openxmlformats.org/officeDocument/2006/relationships/image" Target="../media/image1173.png"/><Relationship Id="rId1382" Type="http://schemas.openxmlformats.org/officeDocument/2006/relationships/image" Target="../media/image1380.png"/><Relationship Id="rId405" Type="http://schemas.openxmlformats.org/officeDocument/2006/relationships/image" Target="../media/image403.png"/><Relationship Id="rId612" Type="http://schemas.openxmlformats.org/officeDocument/2006/relationships/image" Target="../media/image610.png"/><Relationship Id="rId1035" Type="http://schemas.openxmlformats.org/officeDocument/2006/relationships/image" Target="../media/image1033.png"/><Relationship Id="rId1242" Type="http://schemas.openxmlformats.org/officeDocument/2006/relationships/image" Target="../media/image1240.png"/><Relationship Id="rId917" Type="http://schemas.openxmlformats.org/officeDocument/2006/relationships/image" Target="../media/image915.png"/><Relationship Id="rId1102" Type="http://schemas.openxmlformats.org/officeDocument/2006/relationships/image" Target="../media/image1100.png"/><Relationship Id="rId46" Type="http://schemas.openxmlformats.org/officeDocument/2006/relationships/image" Target="../media/image44.png"/><Relationship Id="rId1407" Type="http://schemas.openxmlformats.org/officeDocument/2006/relationships/image" Target="../media/image1405.png"/><Relationship Id="rId195" Type="http://schemas.openxmlformats.org/officeDocument/2006/relationships/image" Target="../media/image193.png"/><Relationship Id="rId262" Type="http://schemas.openxmlformats.org/officeDocument/2006/relationships/image" Target="../media/image260.png"/><Relationship Id="rId567" Type="http://schemas.openxmlformats.org/officeDocument/2006/relationships/image" Target="../media/image565.png"/><Relationship Id="rId1197" Type="http://schemas.openxmlformats.org/officeDocument/2006/relationships/image" Target="../media/image1195.png"/><Relationship Id="rId122" Type="http://schemas.openxmlformats.org/officeDocument/2006/relationships/image" Target="../media/image120.png"/><Relationship Id="rId774" Type="http://schemas.openxmlformats.org/officeDocument/2006/relationships/image" Target="../media/image772.png"/><Relationship Id="rId981" Type="http://schemas.openxmlformats.org/officeDocument/2006/relationships/image" Target="../media/image979.png"/><Relationship Id="rId1057" Type="http://schemas.openxmlformats.org/officeDocument/2006/relationships/image" Target="../media/image1055.png"/><Relationship Id="rId427" Type="http://schemas.openxmlformats.org/officeDocument/2006/relationships/image" Target="../media/image425.png"/><Relationship Id="rId634" Type="http://schemas.openxmlformats.org/officeDocument/2006/relationships/image" Target="../media/image632.png"/><Relationship Id="rId841" Type="http://schemas.openxmlformats.org/officeDocument/2006/relationships/image" Target="../media/image839.png"/><Relationship Id="rId1264" Type="http://schemas.openxmlformats.org/officeDocument/2006/relationships/image" Target="../media/image1262.png"/><Relationship Id="rId1471" Type="http://schemas.openxmlformats.org/officeDocument/2006/relationships/image" Target="../media/image1469.png"/><Relationship Id="rId701" Type="http://schemas.openxmlformats.org/officeDocument/2006/relationships/image" Target="../media/image699.png"/><Relationship Id="rId939" Type="http://schemas.openxmlformats.org/officeDocument/2006/relationships/image" Target="../media/image937.png"/><Relationship Id="rId1124" Type="http://schemas.openxmlformats.org/officeDocument/2006/relationships/image" Target="../media/image1122.png"/><Relationship Id="rId1331" Type="http://schemas.openxmlformats.org/officeDocument/2006/relationships/image" Target="../media/image1329.png"/><Relationship Id="rId68" Type="http://schemas.openxmlformats.org/officeDocument/2006/relationships/image" Target="../media/image66.png"/><Relationship Id="rId1429" Type="http://schemas.openxmlformats.org/officeDocument/2006/relationships/image" Target="../media/image1427.png"/><Relationship Id="rId284" Type="http://schemas.openxmlformats.org/officeDocument/2006/relationships/image" Target="../media/image282.png"/><Relationship Id="rId491" Type="http://schemas.openxmlformats.org/officeDocument/2006/relationships/image" Target="../media/image489.png"/><Relationship Id="rId144" Type="http://schemas.openxmlformats.org/officeDocument/2006/relationships/image" Target="../media/image142.png"/><Relationship Id="rId589" Type="http://schemas.openxmlformats.org/officeDocument/2006/relationships/image" Target="../media/image587.png"/><Relationship Id="rId796" Type="http://schemas.openxmlformats.org/officeDocument/2006/relationships/image" Target="../media/image794.png"/><Relationship Id="rId351" Type="http://schemas.openxmlformats.org/officeDocument/2006/relationships/image" Target="../media/image349.png"/><Relationship Id="rId449" Type="http://schemas.openxmlformats.org/officeDocument/2006/relationships/image" Target="../media/image447.png"/><Relationship Id="rId656" Type="http://schemas.openxmlformats.org/officeDocument/2006/relationships/image" Target="../media/image654.png"/><Relationship Id="rId863" Type="http://schemas.openxmlformats.org/officeDocument/2006/relationships/image" Target="../media/image861.png"/><Relationship Id="rId1079" Type="http://schemas.openxmlformats.org/officeDocument/2006/relationships/image" Target="../media/image1077.png"/><Relationship Id="rId1286" Type="http://schemas.openxmlformats.org/officeDocument/2006/relationships/image" Target="../media/image1284.png"/><Relationship Id="rId1493" Type="http://schemas.openxmlformats.org/officeDocument/2006/relationships/image" Target="../media/image1491.png"/><Relationship Id="rId211" Type="http://schemas.openxmlformats.org/officeDocument/2006/relationships/image" Target="../media/image209.png"/><Relationship Id="rId309" Type="http://schemas.openxmlformats.org/officeDocument/2006/relationships/image" Target="../media/image307.png"/><Relationship Id="rId516" Type="http://schemas.openxmlformats.org/officeDocument/2006/relationships/image" Target="../media/image514.png"/><Relationship Id="rId1146" Type="http://schemas.openxmlformats.org/officeDocument/2006/relationships/image" Target="../media/image1144.png"/><Relationship Id="rId723" Type="http://schemas.openxmlformats.org/officeDocument/2006/relationships/image" Target="../media/image721.png"/><Relationship Id="rId930" Type="http://schemas.openxmlformats.org/officeDocument/2006/relationships/image" Target="../media/image928.png"/><Relationship Id="rId1006" Type="http://schemas.openxmlformats.org/officeDocument/2006/relationships/image" Target="../media/image1004.png"/><Relationship Id="rId1353" Type="http://schemas.openxmlformats.org/officeDocument/2006/relationships/image" Target="../media/image1351.png"/><Relationship Id="rId1213" Type="http://schemas.openxmlformats.org/officeDocument/2006/relationships/image" Target="../media/image1211.png"/><Relationship Id="rId1420" Type="http://schemas.openxmlformats.org/officeDocument/2006/relationships/image" Target="../media/image1418.png"/><Relationship Id="rId17" Type="http://schemas.openxmlformats.org/officeDocument/2006/relationships/image" Target="../media/image15.png"/><Relationship Id="rId166" Type="http://schemas.openxmlformats.org/officeDocument/2006/relationships/image" Target="../media/image164.png"/><Relationship Id="rId373" Type="http://schemas.openxmlformats.org/officeDocument/2006/relationships/image" Target="../media/image371.png"/><Relationship Id="rId580" Type="http://schemas.openxmlformats.org/officeDocument/2006/relationships/image" Target="../media/image578.png"/><Relationship Id="rId1" Type="http://schemas.openxmlformats.org/officeDocument/2006/relationships/slideLayout" Target="../slideLayouts/slideLayout26.xml"/><Relationship Id="rId233" Type="http://schemas.openxmlformats.org/officeDocument/2006/relationships/image" Target="../media/image231.png"/><Relationship Id="rId440" Type="http://schemas.openxmlformats.org/officeDocument/2006/relationships/image" Target="../media/image438.png"/><Relationship Id="rId678" Type="http://schemas.openxmlformats.org/officeDocument/2006/relationships/image" Target="../media/image676.png"/><Relationship Id="rId885" Type="http://schemas.openxmlformats.org/officeDocument/2006/relationships/image" Target="../media/image883.png"/><Relationship Id="rId1070" Type="http://schemas.openxmlformats.org/officeDocument/2006/relationships/image" Target="../media/image1068.png"/><Relationship Id="rId300" Type="http://schemas.openxmlformats.org/officeDocument/2006/relationships/image" Target="../media/image298.png"/><Relationship Id="rId538" Type="http://schemas.openxmlformats.org/officeDocument/2006/relationships/image" Target="../media/image536.png"/><Relationship Id="rId745" Type="http://schemas.openxmlformats.org/officeDocument/2006/relationships/image" Target="../media/image743.png"/><Relationship Id="rId952" Type="http://schemas.openxmlformats.org/officeDocument/2006/relationships/image" Target="../media/image950.png"/><Relationship Id="rId1168" Type="http://schemas.openxmlformats.org/officeDocument/2006/relationships/image" Target="../media/image1166.png"/><Relationship Id="rId1375" Type="http://schemas.openxmlformats.org/officeDocument/2006/relationships/image" Target="../media/image1373.png"/><Relationship Id="rId81" Type="http://schemas.openxmlformats.org/officeDocument/2006/relationships/image" Target="../media/image79.png"/><Relationship Id="rId605" Type="http://schemas.openxmlformats.org/officeDocument/2006/relationships/image" Target="../media/image603.png"/><Relationship Id="rId812" Type="http://schemas.openxmlformats.org/officeDocument/2006/relationships/image" Target="../media/image810.png"/><Relationship Id="rId1028" Type="http://schemas.openxmlformats.org/officeDocument/2006/relationships/image" Target="../media/image1026.png"/><Relationship Id="rId1235" Type="http://schemas.openxmlformats.org/officeDocument/2006/relationships/image" Target="../media/image1233.png"/><Relationship Id="rId1442" Type="http://schemas.openxmlformats.org/officeDocument/2006/relationships/image" Target="../media/image1440.png"/><Relationship Id="rId1302" Type="http://schemas.openxmlformats.org/officeDocument/2006/relationships/image" Target="../media/image1300.png"/><Relationship Id="rId39" Type="http://schemas.openxmlformats.org/officeDocument/2006/relationships/image" Target="../media/image37.png"/><Relationship Id="rId188" Type="http://schemas.openxmlformats.org/officeDocument/2006/relationships/image" Target="../media/image186.png"/><Relationship Id="rId395" Type="http://schemas.openxmlformats.org/officeDocument/2006/relationships/image" Target="../media/image393.png"/><Relationship Id="rId255" Type="http://schemas.openxmlformats.org/officeDocument/2006/relationships/image" Target="../media/image253.png"/><Relationship Id="rId462" Type="http://schemas.openxmlformats.org/officeDocument/2006/relationships/image" Target="../media/image460.png"/><Relationship Id="rId1092" Type="http://schemas.openxmlformats.org/officeDocument/2006/relationships/image" Target="../media/image1090.png"/><Relationship Id="rId1397" Type="http://schemas.openxmlformats.org/officeDocument/2006/relationships/image" Target="../media/image1395.png"/><Relationship Id="rId115" Type="http://schemas.openxmlformats.org/officeDocument/2006/relationships/image" Target="../media/image113.png"/><Relationship Id="rId322" Type="http://schemas.openxmlformats.org/officeDocument/2006/relationships/image" Target="../media/image320.png"/><Relationship Id="rId767" Type="http://schemas.openxmlformats.org/officeDocument/2006/relationships/image" Target="../media/image765.png"/><Relationship Id="rId974" Type="http://schemas.openxmlformats.org/officeDocument/2006/relationships/image" Target="../media/image972.png"/><Relationship Id="rId627" Type="http://schemas.openxmlformats.org/officeDocument/2006/relationships/image" Target="../media/image625.png"/><Relationship Id="rId834" Type="http://schemas.openxmlformats.org/officeDocument/2006/relationships/image" Target="../media/image832.png"/><Relationship Id="rId1257" Type="http://schemas.openxmlformats.org/officeDocument/2006/relationships/image" Target="../media/image1255.png"/><Relationship Id="rId1464" Type="http://schemas.openxmlformats.org/officeDocument/2006/relationships/image" Target="../media/image1462.png"/><Relationship Id="rId901" Type="http://schemas.openxmlformats.org/officeDocument/2006/relationships/image" Target="../media/image899.png"/><Relationship Id="rId1117" Type="http://schemas.openxmlformats.org/officeDocument/2006/relationships/image" Target="../media/image1115.png"/><Relationship Id="rId1324" Type="http://schemas.openxmlformats.org/officeDocument/2006/relationships/image" Target="../media/image132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41867" y="412750"/>
            <a:ext cx="11108695" cy="92951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868" y="1600201"/>
            <a:ext cx="11108693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B93C9A1F-96DF-B949-9045-5C74F2426FEE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9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  <p:sldLayoutId id="2147483657" r:id="rId8"/>
    <p:sldLayoutId id="2147483658" r:id="rId9"/>
    <p:sldLayoutId id="2147483656" r:id="rId10"/>
    <p:sldLayoutId id="2147483659" r:id="rId11"/>
    <p:sldLayoutId id="2147483660" r:id="rId12"/>
    <p:sldLayoutId id="2147483680" r:id="rId13"/>
  </p:sldLayoutIdLst>
  <p:hf hdr="0" ftr="0" dt="0"/>
  <p:txStyles>
    <p:titleStyle>
      <a:lvl1pPr marL="0" indent="0" algn="l" defTabSz="457200" rtl="0" eaLnBrk="1" latinLnBrk="0" hangingPunct="1">
        <a:lnSpc>
          <a:spcPts val="4200"/>
        </a:lnSpc>
        <a:spcBef>
          <a:spcPct val="0"/>
        </a:spcBef>
        <a:buNone/>
        <a:defRPr sz="4300" b="1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3400"/>
        </a:lnSpc>
        <a:spcBef>
          <a:spcPts val="0"/>
        </a:spcBef>
        <a:buFont typeface="Arial"/>
        <a:buNone/>
        <a:defRPr sz="2500" b="1" i="1" kern="1200">
          <a:solidFill>
            <a:schemeClr val="tx2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lnSpc>
          <a:spcPts val="2400"/>
        </a:lnSpc>
        <a:spcBef>
          <a:spcPts val="0"/>
        </a:spcBef>
        <a:buFont typeface="Arial"/>
        <a:buNone/>
        <a:defRPr sz="2000" b="1" i="0" kern="1200">
          <a:solidFill>
            <a:schemeClr val="accent1"/>
          </a:solidFill>
          <a:latin typeface="Arial"/>
          <a:ea typeface="+mn-ea"/>
          <a:cs typeface="Arial"/>
        </a:defRPr>
      </a:lvl2pPr>
      <a:lvl3pPr marL="180000" indent="-180000" algn="l" defTabSz="457200" rtl="0" eaLnBrk="1" latinLnBrk="0" hangingPunct="1">
        <a:lnSpc>
          <a:spcPts val="2100"/>
        </a:lnSpc>
        <a:spcBef>
          <a:spcPts val="0"/>
        </a:spcBef>
        <a:buFont typeface="Arial"/>
        <a:buChar char="•"/>
        <a:defRPr sz="1600" b="0" i="0" kern="1200">
          <a:solidFill>
            <a:schemeClr val="accent1"/>
          </a:solidFill>
          <a:latin typeface="Arial"/>
          <a:ea typeface="+mn-ea"/>
          <a:cs typeface="Arial"/>
        </a:defRPr>
      </a:lvl3pPr>
      <a:lvl4pPr marL="360000" indent="0" algn="l" defTabSz="457200" rtl="0" eaLnBrk="1" latinLnBrk="0" hangingPunct="1">
        <a:lnSpc>
          <a:spcPts val="2100"/>
        </a:lnSpc>
        <a:spcBef>
          <a:spcPts val="0"/>
        </a:spcBef>
        <a:buFont typeface="Arial"/>
        <a:buNone/>
        <a:defRPr sz="1600" b="0" i="0" kern="1200">
          <a:solidFill>
            <a:schemeClr val="accent1"/>
          </a:solidFill>
          <a:latin typeface="Arial"/>
          <a:ea typeface="+mn-ea"/>
          <a:cs typeface="Arial"/>
        </a:defRPr>
      </a:lvl4pPr>
      <a:lvl5pPr marL="360000" indent="0" algn="l" defTabSz="457200" rtl="0" eaLnBrk="1" latinLnBrk="0" hangingPunct="1">
        <a:lnSpc>
          <a:spcPts val="2100"/>
        </a:lnSpc>
        <a:spcBef>
          <a:spcPts val="0"/>
        </a:spcBef>
        <a:buFont typeface="Arial"/>
        <a:buNone/>
        <a:defRPr sz="1600" b="0" i="0" kern="1200">
          <a:solidFill>
            <a:schemeClr val="accent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41867" y="412750"/>
            <a:ext cx="11108695" cy="92951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868" y="1600201"/>
            <a:ext cx="11108693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3C9A1F-96DF-B949-9045-5C74F2426FEE}" type="datetime1">
              <a:rPr lang="it-IT" smtClean="0"/>
              <a:pPr/>
              <a:t>11/09/2023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042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marL="0" indent="0" algn="l" defTabSz="457200" rtl="0" eaLnBrk="1" latinLnBrk="0" hangingPunct="1">
        <a:lnSpc>
          <a:spcPts val="4200"/>
        </a:lnSpc>
        <a:spcBef>
          <a:spcPct val="0"/>
        </a:spcBef>
        <a:buNone/>
        <a:defRPr sz="43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lnSpc>
          <a:spcPts val="3400"/>
        </a:lnSpc>
        <a:spcBef>
          <a:spcPts val="0"/>
        </a:spcBef>
        <a:buFont typeface="Arial"/>
        <a:buNone/>
        <a:defRPr sz="2500" b="0" i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457200" rtl="0" eaLnBrk="1" latinLnBrk="0" hangingPunct="1">
        <a:lnSpc>
          <a:spcPts val="2400"/>
        </a:lnSpc>
        <a:spcBef>
          <a:spcPts val="0"/>
        </a:spcBef>
        <a:buFont typeface="Arial"/>
        <a:buNone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0000" indent="-180000" algn="l" defTabSz="457200" rtl="0" eaLnBrk="1" latinLnBrk="0" hangingPunct="1">
        <a:lnSpc>
          <a:spcPts val="2100"/>
        </a:lnSpc>
        <a:spcBef>
          <a:spcPts val="0"/>
        </a:spcBef>
        <a:buFont typeface="Arial"/>
        <a:buChar char="•"/>
        <a:defRPr sz="16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0000" indent="0" algn="l" defTabSz="457200" rtl="0" eaLnBrk="1" latinLnBrk="0" hangingPunct="1">
        <a:lnSpc>
          <a:spcPts val="2100"/>
        </a:lnSpc>
        <a:spcBef>
          <a:spcPts val="0"/>
        </a:spcBef>
        <a:buFont typeface="Arial"/>
        <a:buNone/>
        <a:defRPr sz="16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0000" indent="0" algn="l" defTabSz="457200" rtl="0" eaLnBrk="1" latinLnBrk="0" hangingPunct="1">
        <a:lnSpc>
          <a:spcPts val="2100"/>
        </a:lnSpc>
        <a:spcBef>
          <a:spcPts val="0"/>
        </a:spcBef>
        <a:buFont typeface="Arial"/>
        <a:buNone/>
        <a:defRPr sz="16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514967"/>
            <a:ext cx="2683763" cy="13157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79192" y="3514961"/>
            <a:ext cx="354882" cy="174090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77261" y="3515483"/>
            <a:ext cx="853891" cy="6584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26580" y="3515467"/>
            <a:ext cx="451103" cy="42742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73112" y="3514961"/>
            <a:ext cx="225456" cy="15219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77261" y="4169984"/>
            <a:ext cx="440251" cy="22025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4826169"/>
            <a:ext cx="2683763" cy="22248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3048" y="5044086"/>
            <a:ext cx="2370715" cy="22179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034075" y="1759171"/>
            <a:ext cx="1089869" cy="66077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988052" y="1759171"/>
            <a:ext cx="1089208" cy="66077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119373" y="2344364"/>
            <a:ext cx="873251" cy="117059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01441" y="2421377"/>
            <a:ext cx="222503" cy="109358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988053" y="2415370"/>
            <a:ext cx="222503" cy="109959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034074" y="2930433"/>
            <a:ext cx="871937" cy="58452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205984" y="2930433"/>
            <a:ext cx="871277" cy="58452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7753"/>
            <a:ext cx="2720340" cy="131803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715768" y="7753"/>
            <a:ext cx="318306" cy="175097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077261" y="7753"/>
            <a:ext cx="2531815" cy="1318034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604504" y="98469"/>
            <a:ext cx="231647" cy="166026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831580" y="736142"/>
            <a:ext cx="228123" cy="1022589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1321215"/>
            <a:ext cx="2720340" cy="43751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077261" y="1321298"/>
            <a:ext cx="2531815" cy="43743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848100" y="1759155"/>
            <a:ext cx="1363979" cy="66231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034075" y="2344066"/>
            <a:ext cx="818597" cy="586068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207508" y="2344066"/>
            <a:ext cx="869753" cy="586068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034074" y="3514141"/>
            <a:ext cx="914" cy="819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034075" y="3518719"/>
            <a:ext cx="2610821" cy="1286115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640324" y="3519885"/>
            <a:ext cx="436936" cy="1062778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034075" y="4800698"/>
            <a:ext cx="1306277" cy="430502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335780" y="4800757"/>
            <a:ext cx="723519" cy="21101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077261" y="1759171"/>
            <a:ext cx="1085539" cy="66077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025384" y="1759171"/>
            <a:ext cx="1085958" cy="66077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158228" y="2344067"/>
            <a:ext cx="871728" cy="586068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941821" y="2421377"/>
            <a:ext cx="220979" cy="1093583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025383" y="2415945"/>
            <a:ext cx="220980" cy="737783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077261" y="2930433"/>
            <a:ext cx="869131" cy="584527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241792" y="2930136"/>
            <a:ext cx="143656" cy="114609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926580" y="1759171"/>
            <a:ext cx="1283207" cy="660770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077261" y="2344067"/>
            <a:ext cx="853891" cy="58606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205216" y="2343607"/>
            <a:ext cx="643127" cy="515216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843772" y="2343557"/>
            <a:ext cx="215620" cy="19686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926580" y="2421377"/>
            <a:ext cx="217931" cy="1093583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7991857" y="2418125"/>
            <a:ext cx="217931" cy="808636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7139940" y="2930433"/>
            <a:ext cx="856487" cy="584527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8205216" y="2854252"/>
            <a:ext cx="273018" cy="75883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0" y="1758731"/>
            <a:ext cx="2602992" cy="1319532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598420" y="1759066"/>
            <a:ext cx="435654" cy="1755894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0" y="3073692"/>
            <a:ext cx="2602992" cy="441268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034074" y="13519"/>
            <a:ext cx="2610815" cy="1309219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063877" y="2416894"/>
            <a:ext cx="148202" cy="513241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5640324" y="7753"/>
            <a:ext cx="436936" cy="1750978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8676132" y="2295198"/>
            <a:ext cx="442592" cy="1494051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8447532" y="2703367"/>
            <a:ext cx="233171" cy="1085882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8218932" y="2880497"/>
            <a:ext cx="233171" cy="90875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7991857" y="3780008"/>
            <a:ext cx="13938" cy="9241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7991857" y="3059167"/>
            <a:ext cx="231647" cy="730082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7534656" y="3237837"/>
            <a:ext cx="461772" cy="55141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7306056" y="3567891"/>
            <a:ext cx="233171" cy="221358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181114" y="3707472"/>
            <a:ext cx="129514" cy="81776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5707380" y="4386463"/>
            <a:ext cx="461772" cy="1232207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5021580" y="4552833"/>
            <a:ext cx="690372" cy="1298109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4337304" y="4814048"/>
            <a:ext cx="688848" cy="1224505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3195828" y="5011051"/>
            <a:ext cx="1146048" cy="110128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5288233"/>
            <a:ext cx="1373124" cy="1272127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368552" y="5288233"/>
            <a:ext cx="1603248" cy="104811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2967228" y="5214565"/>
            <a:ext cx="233171" cy="1071335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6164580" y="5288233"/>
            <a:ext cx="346843" cy="150364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3195828" y="6107763"/>
            <a:ext cx="838771" cy="14852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368552" y="6331776"/>
            <a:ext cx="1136529" cy="45096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846245" y="6555788"/>
            <a:ext cx="526878" cy="9860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6733032" y="3792263"/>
            <a:ext cx="1127760" cy="1070479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7856221" y="3789931"/>
            <a:ext cx="678179" cy="644597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8529828" y="3789249"/>
            <a:ext cx="451364" cy="370001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6284975" y="4056026"/>
            <a:ext cx="452628" cy="1232207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6094203" y="4294766"/>
            <a:ext cx="195345" cy="993467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8088788" y="4429957"/>
            <a:ext cx="30855" cy="16629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7856221" y="4429957"/>
            <a:ext cx="215226" cy="159259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0" y="4967567"/>
            <a:ext cx="675132" cy="320665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6733032" y="4858171"/>
            <a:ext cx="454151" cy="327688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7182612" y="4858171"/>
            <a:ext cx="197599" cy="10463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670560" y="5117684"/>
            <a:ext cx="2371966" cy="170548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8566671" y="7753"/>
            <a:ext cx="2864421" cy="626186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8798154" y="629368"/>
            <a:ext cx="1313586" cy="836617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10107168" y="629368"/>
            <a:ext cx="1246059" cy="627843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10342645" y="1252640"/>
            <a:ext cx="898042" cy="420594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9010618" y="1461413"/>
            <a:ext cx="660686" cy="627843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9666732" y="1461413"/>
            <a:ext cx="246957" cy="211821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9666733" y="1668663"/>
            <a:ext cx="61841" cy="66962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10585101" y="1668663"/>
            <a:ext cx="559867" cy="420594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9096864" y="2084686"/>
            <a:ext cx="231502" cy="210055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0827563" y="2084686"/>
            <a:ext cx="203955" cy="15633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10046207" y="1068415"/>
            <a:ext cx="440436" cy="1941274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9829800" y="1300307"/>
            <a:ext cx="220980" cy="1905507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10482073" y="1491879"/>
            <a:ext cx="220979" cy="1154501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9611868" y="1555684"/>
            <a:ext cx="222503" cy="1825206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9393937" y="1794325"/>
            <a:ext cx="222503" cy="1755894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10698480" y="1863200"/>
            <a:ext cx="220192" cy="58544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9176004" y="2019608"/>
            <a:ext cx="222503" cy="1694284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8961526" y="2228821"/>
            <a:ext cx="219049" cy="1640724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10046208" y="3005117"/>
            <a:ext cx="24904" cy="21048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8513064" y="3869545"/>
            <a:ext cx="448462" cy="68232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8066532" y="4180170"/>
            <a:ext cx="451103" cy="1278414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7842504" y="4459869"/>
            <a:ext cx="228599" cy="1525188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7395972" y="4594614"/>
            <a:ext cx="451104" cy="1663176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6949440" y="4847168"/>
            <a:ext cx="451104" cy="1518134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6502908" y="5078811"/>
            <a:ext cx="451103" cy="1396006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6056376" y="5290010"/>
            <a:ext cx="451104" cy="127422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5387340" y="5481208"/>
            <a:ext cx="673607" cy="1192503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8066532" y="5454013"/>
            <a:ext cx="181558" cy="253785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4718304" y="5731101"/>
            <a:ext cx="673608" cy="1021903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3825240" y="5938211"/>
            <a:ext cx="897636" cy="871743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2041093" y="6149867"/>
            <a:ext cx="1788718" cy="442494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6949440" y="6360730"/>
            <a:ext cx="48526" cy="11873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2268486" y="6587789"/>
            <a:ext cx="1561325" cy="228882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10918672" y="2151438"/>
            <a:ext cx="92907" cy="162263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10518648" y="2241018"/>
            <a:ext cx="442385" cy="878390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10299192" y="2609254"/>
            <a:ext cx="224027" cy="127472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10079736" y="2804693"/>
            <a:ext cx="224027" cy="1465439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9860281" y="2993936"/>
            <a:ext cx="224027" cy="1621485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9640824" y="3177113"/>
            <a:ext cx="224027" cy="1750457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8513064" y="3858833"/>
            <a:ext cx="472439" cy="1971531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10518649" y="3114837"/>
            <a:ext cx="146652" cy="330710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9200388" y="3354336"/>
            <a:ext cx="445008" cy="1954907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8980932" y="3697686"/>
            <a:ext cx="224027" cy="2017738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8541474" y="4574381"/>
            <a:ext cx="224574" cy="1332323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8322565" y="4986677"/>
            <a:ext cx="224027" cy="993467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8103109" y="5333181"/>
            <a:ext cx="224027" cy="717467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9200388" y="5304672"/>
            <a:ext cx="145237" cy="170193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7882129" y="5652856"/>
            <a:ext cx="225551" cy="465829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7665288" y="5933023"/>
            <a:ext cx="221411" cy="249512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0" y="6344271"/>
            <a:ext cx="2536806" cy="513247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6757417" y="6182536"/>
            <a:ext cx="907871" cy="452495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5626608" y="6417056"/>
            <a:ext cx="1135379" cy="440462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2462415" y="6637259"/>
            <a:ext cx="3168764" cy="220259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6757416" y="6630458"/>
            <a:ext cx="445204" cy="227060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8260080" y="5770392"/>
            <a:ext cx="668210" cy="436424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7595616" y="5999033"/>
            <a:ext cx="669035" cy="643616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7373112" y="6251009"/>
            <a:ext cx="227075" cy="606509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8260081" y="6202245"/>
            <a:ext cx="218439" cy="188067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146" cstate="print"/>
          <a:stretch>
            <a:fillRect/>
          </a:stretch>
        </p:blipFill>
        <p:spPr>
          <a:xfrm>
            <a:off x="7152132" y="6470900"/>
            <a:ext cx="225551" cy="386618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6932193" y="6670581"/>
            <a:ext cx="224510" cy="186937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7595616" y="6638078"/>
            <a:ext cx="352113" cy="219440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11402569" y="7753"/>
            <a:ext cx="789431" cy="1289080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11205973" y="229282"/>
            <a:ext cx="201167" cy="173084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11011579" y="1391905"/>
            <a:ext cx="198964" cy="759533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11402568" y="1292261"/>
            <a:ext cx="397763" cy="432785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11795761" y="1292261"/>
            <a:ext cx="49758" cy="54149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11402568" y="1720475"/>
            <a:ext cx="39592" cy="40732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11984736" y="904424"/>
            <a:ext cx="207264" cy="1582506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11778996" y="1133612"/>
            <a:ext cx="210312" cy="2151191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11574781" y="1359623"/>
            <a:ext cx="208787" cy="2205581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58" cstate="print"/>
          <a:stretch>
            <a:fillRect/>
          </a:stretch>
        </p:blipFill>
        <p:spPr>
          <a:xfrm>
            <a:off x="11369040" y="1577559"/>
            <a:ext cx="210311" cy="179707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10961033" y="1790853"/>
            <a:ext cx="412578" cy="889674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11172157" y="2675956"/>
            <a:ext cx="201453" cy="345663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10838689" y="2313701"/>
            <a:ext cx="429767" cy="2594757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162" cstate="print"/>
          <a:stretch>
            <a:fillRect/>
          </a:stretch>
        </p:blipFill>
        <p:spPr>
          <a:xfrm>
            <a:off x="10625329" y="2659180"/>
            <a:ext cx="217931" cy="2406411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11263885" y="2833342"/>
            <a:ext cx="216407" cy="1800200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10413492" y="3197927"/>
            <a:ext cx="216407" cy="1965060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11475721" y="3196823"/>
            <a:ext cx="214693" cy="9526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10200132" y="3653927"/>
            <a:ext cx="217931" cy="1604431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9988296" y="4055867"/>
            <a:ext cx="216407" cy="129448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9776460" y="4411200"/>
            <a:ext cx="216408" cy="1028469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9563099" y="4731631"/>
            <a:ext cx="217932" cy="795281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9351264" y="5025259"/>
            <a:ext cx="216408" cy="585581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10838688" y="4903888"/>
            <a:ext cx="126060" cy="60873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9137905" y="5292347"/>
            <a:ext cx="217931" cy="400314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173" cstate="print"/>
          <a:stretch>
            <a:fillRect/>
          </a:stretch>
        </p:blipFill>
        <p:spPr>
          <a:xfrm>
            <a:off x="8928290" y="5540208"/>
            <a:ext cx="214185" cy="230184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10741152" y="4794796"/>
            <a:ext cx="444646" cy="621119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175" cstate="print"/>
          <a:stretch>
            <a:fillRect/>
          </a:stretch>
        </p:blipFill>
        <p:spPr>
          <a:xfrm>
            <a:off x="10297668" y="5009030"/>
            <a:ext cx="448055" cy="1025586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9634728" y="5213060"/>
            <a:ext cx="667511" cy="1440256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9191244" y="5496066"/>
            <a:ext cx="448055" cy="1361452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10741152" y="5411344"/>
            <a:ext cx="107461" cy="174301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8749283" y="5670723"/>
            <a:ext cx="446532" cy="1186795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180" cstate="print"/>
          <a:stretch>
            <a:fillRect/>
          </a:stretch>
        </p:blipFill>
        <p:spPr>
          <a:xfrm>
            <a:off x="8526781" y="5945602"/>
            <a:ext cx="227075" cy="91191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181" cstate="print"/>
          <a:stretch>
            <a:fillRect/>
          </a:stretch>
        </p:blipFill>
        <p:spPr>
          <a:xfrm>
            <a:off x="8305800" y="6154769"/>
            <a:ext cx="225551" cy="702750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10297668" y="6030045"/>
            <a:ext cx="142068" cy="190036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183" cstate="print"/>
          <a:stretch>
            <a:fillRect/>
          </a:stretch>
        </p:blipFill>
        <p:spPr>
          <a:xfrm>
            <a:off x="8084820" y="6348151"/>
            <a:ext cx="225551" cy="509367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7863840" y="6528619"/>
            <a:ext cx="225551" cy="328900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85" cstate="print"/>
          <a:stretch>
            <a:fillRect/>
          </a:stretch>
        </p:blipFill>
        <p:spPr>
          <a:xfrm>
            <a:off x="7644352" y="6697363"/>
            <a:ext cx="224060" cy="160155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186" cstate="print"/>
          <a:stretch>
            <a:fillRect/>
          </a:stretch>
        </p:blipFill>
        <p:spPr>
          <a:xfrm>
            <a:off x="9634728" y="6648745"/>
            <a:ext cx="309454" cy="208773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187" cstate="print"/>
          <a:stretch>
            <a:fillRect/>
          </a:stretch>
        </p:blipFill>
        <p:spPr>
          <a:xfrm>
            <a:off x="11690414" y="1164375"/>
            <a:ext cx="501586" cy="3136324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188" cstate="print"/>
          <a:stretch>
            <a:fillRect/>
          </a:stretch>
        </p:blipFill>
        <p:spPr>
          <a:xfrm>
            <a:off x="11185798" y="3565204"/>
            <a:ext cx="933259" cy="122959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189" cstate="print"/>
          <a:stretch>
            <a:fillRect/>
          </a:stretch>
        </p:blipFill>
        <p:spPr>
          <a:xfrm>
            <a:off x="11913330" y="6588945"/>
            <a:ext cx="278669" cy="268573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12119057" y="4259738"/>
            <a:ext cx="72942" cy="166104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191" cstate="print"/>
          <a:stretch>
            <a:fillRect/>
          </a:stretch>
        </p:blipFill>
        <p:spPr>
          <a:xfrm>
            <a:off x="11594953" y="6551660"/>
            <a:ext cx="597046" cy="305858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192" cstate="print"/>
          <a:stretch>
            <a:fillRect/>
          </a:stretch>
        </p:blipFill>
        <p:spPr>
          <a:xfrm>
            <a:off x="11524488" y="4300699"/>
            <a:ext cx="667511" cy="2556819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193" cstate="print"/>
          <a:stretch>
            <a:fillRect/>
          </a:stretch>
        </p:blipFill>
        <p:spPr>
          <a:xfrm>
            <a:off x="11303508" y="4619428"/>
            <a:ext cx="225551" cy="2238090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94" cstate="print"/>
          <a:stretch>
            <a:fillRect/>
          </a:stretch>
        </p:blipFill>
        <p:spPr>
          <a:xfrm>
            <a:off x="11081004" y="4733154"/>
            <a:ext cx="227075" cy="2124364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95" cstate="print"/>
          <a:stretch>
            <a:fillRect/>
          </a:stretch>
        </p:blipFill>
        <p:spPr>
          <a:xfrm>
            <a:off x="10860025" y="4990579"/>
            <a:ext cx="225551" cy="1866940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196" cstate="print"/>
          <a:stretch>
            <a:fillRect/>
          </a:stretch>
        </p:blipFill>
        <p:spPr>
          <a:xfrm>
            <a:off x="10637521" y="5384600"/>
            <a:ext cx="227075" cy="1472919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197" cstate="print"/>
          <a:stretch>
            <a:fillRect/>
          </a:stretch>
        </p:blipFill>
        <p:spPr>
          <a:xfrm>
            <a:off x="10416541" y="5738492"/>
            <a:ext cx="225551" cy="1119026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198" cstate="print"/>
          <a:stretch>
            <a:fillRect/>
          </a:stretch>
        </p:blipFill>
        <p:spPr>
          <a:xfrm>
            <a:off x="10194036" y="6055608"/>
            <a:ext cx="227075" cy="801910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199" cstate="print"/>
          <a:stretch>
            <a:fillRect/>
          </a:stretch>
        </p:blipFill>
        <p:spPr>
          <a:xfrm>
            <a:off x="9973057" y="6346208"/>
            <a:ext cx="225551" cy="511310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200" cstate="print"/>
          <a:stretch>
            <a:fillRect/>
          </a:stretch>
        </p:blipFill>
        <p:spPr>
          <a:xfrm>
            <a:off x="9753511" y="6610616"/>
            <a:ext cx="224117" cy="246902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201" cstate="print"/>
          <a:stretch>
            <a:fillRect/>
          </a:stretch>
        </p:blipFill>
        <p:spPr>
          <a:xfrm>
            <a:off x="8121555" y="1872731"/>
            <a:ext cx="41415" cy="41412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202" cstate="print"/>
          <a:stretch>
            <a:fillRect/>
          </a:stretch>
        </p:blipFill>
        <p:spPr>
          <a:xfrm>
            <a:off x="7987417" y="2073929"/>
            <a:ext cx="41408" cy="41412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90050" y="2476313"/>
            <a:ext cx="41427" cy="41418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097324" y="2476313"/>
            <a:ext cx="41408" cy="41418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90050" y="2543384"/>
            <a:ext cx="41427" cy="41412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205" cstate="print"/>
          <a:stretch>
            <a:fillRect/>
          </a:stretch>
        </p:blipFill>
        <p:spPr>
          <a:xfrm>
            <a:off x="3158331" y="2677518"/>
            <a:ext cx="41421" cy="41405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206" cstate="print"/>
          <a:stretch>
            <a:fillRect/>
          </a:stretch>
        </p:blipFill>
        <p:spPr>
          <a:xfrm>
            <a:off x="3091269" y="2744576"/>
            <a:ext cx="41408" cy="41418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207" cstate="print"/>
          <a:stretch>
            <a:fillRect/>
          </a:stretch>
        </p:blipFill>
        <p:spPr>
          <a:xfrm>
            <a:off x="6578937" y="2878716"/>
            <a:ext cx="41406" cy="41412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208" cstate="print"/>
          <a:stretch>
            <a:fillRect/>
          </a:stretch>
        </p:blipFill>
        <p:spPr>
          <a:xfrm>
            <a:off x="6847217" y="3012844"/>
            <a:ext cx="41408" cy="41405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209" cstate="print"/>
          <a:stretch>
            <a:fillRect/>
          </a:stretch>
        </p:blipFill>
        <p:spPr>
          <a:xfrm>
            <a:off x="3426625" y="3079909"/>
            <a:ext cx="41408" cy="41418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210" cstate="print"/>
          <a:stretch>
            <a:fillRect/>
          </a:stretch>
        </p:blipFill>
        <p:spPr>
          <a:xfrm>
            <a:off x="3963187" y="3079909"/>
            <a:ext cx="41408" cy="41418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211" cstate="print"/>
          <a:stretch>
            <a:fillRect/>
          </a:stretch>
        </p:blipFill>
        <p:spPr>
          <a:xfrm>
            <a:off x="8188623" y="3079909"/>
            <a:ext cx="41415" cy="41418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212" cstate="print"/>
          <a:stretch>
            <a:fillRect/>
          </a:stretch>
        </p:blipFill>
        <p:spPr>
          <a:xfrm>
            <a:off x="3493687" y="3146972"/>
            <a:ext cx="41421" cy="4141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211" cstate="print"/>
          <a:stretch>
            <a:fillRect/>
          </a:stretch>
        </p:blipFill>
        <p:spPr>
          <a:xfrm>
            <a:off x="8121555" y="3146979"/>
            <a:ext cx="41415" cy="41412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213" cstate="print"/>
          <a:stretch>
            <a:fillRect/>
          </a:stretch>
        </p:blipFill>
        <p:spPr>
          <a:xfrm>
            <a:off x="3694899" y="3281113"/>
            <a:ext cx="41421" cy="41405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3694899" y="3415241"/>
            <a:ext cx="41421" cy="41405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215" cstate="print"/>
          <a:stretch>
            <a:fillRect/>
          </a:stretch>
        </p:blipFill>
        <p:spPr>
          <a:xfrm>
            <a:off x="3829044" y="3415241"/>
            <a:ext cx="41415" cy="41405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216" cstate="print"/>
          <a:stretch>
            <a:fillRect/>
          </a:stretch>
        </p:blipFill>
        <p:spPr>
          <a:xfrm>
            <a:off x="7316705" y="3951766"/>
            <a:ext cx="41421" cy="41412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217" cstate="print"/>
          <a:stretch>
            <a:fillRect/>
          </a:stretch>
        </p:blipFill>
        <p:spPr>
          <a:xfrm>
            <a:off x="6042367" y="4220028"/>
            <a:ext cx="41415" cy="41418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218" cstate="print"/>
          <a:stretch>
            <a:fillRect/>
          </a:stretch>
        </p:blipFill>
        <p:spPr>
          <a:xfrm>
            <a:off x="6444786" y="4555361"/>
            <a:ext cx="41421" cy="41405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219" cstate="print"/>
          <a:stretch>
            <a:fillRect/>
          </a:stretch>
        </p:blipFill>
        <p:spPr>
          <a:xfrm>
            <a:off x="6511861" y="4823617"/>
            <a:ext cx="41421" cy="41424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220" cstate="print"/>
          <a:stretch>
            <a:fillRect/>
          </a:stretch>
        </p:blipFill>
        <p:spPr>
          <a:xfrm>
            <a:off x="8859329" y="5226013"/>
            <a:ext cx="41415" cy="41418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755919" y="2342185"/>
            <a:ext cx="41415" cy="41412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22988" y="2342185"/>
            <a:ext cx="41408" cy="41412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10649" y="2342185"/>
            <a:ext cx="41421" cy="41412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77724" y="2342185"/>
            <a:ext cx="41415" cy="4141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444786" y="2342185"/>
            <a:ext cx="41421" cy="41412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511861" y="2342185"/>
            <a:ext cx="41421" cy="41412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222" cstate="print"/>
          <a:stretch>
            <a:fillRect/>
          </a:stretch>
        </p:blipFill>
        <p:spPr>
          <a:xfrm>
            <a:off x="8054479" y="2342191"/>
            <a:ext cx="41421" cy="41405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223" cstate="print"/>
          <a:stretch>
            <a:fillRect/>
          </a:stretch>
        </p:blipFill>
        <p:spPr>
          <a:xfrm>
            <a:off x="8792260" y="2342191"/>
            <a:ext cx="41415" cy="4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224" cstate="print"/>
          <a:stretch>
            <a:fillRect/>
          </a:stretch>
        </p:blipFill>
        <p:spPr>
          <a:xfrm>
            <a:off x="9127616" y="2342191"/>
            <a:ext cx="41408" cy="41405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225" cstate="print"/>
          <a:stretch>
            <a:fillRect/>
          </a:stretch>
        </p:blipFill>
        <p:spPr>
          <a:xfrm>
            <a:off x="9194679" y="2342191"/>
            <a:ext cx="41421" cy="41405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226" cstate="print"/>
          <a:stretch>
            <a:fillRect/>
          </a:stretch>
        </p:blipFill>
        <p:spPr>
          <a:xfrm>
            <a:off x="9328823" y="2342191"/>
            <a:ext cx="41415" cy="41405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227" cstate="print"/>
          <a:stretch>
            <a:fillRect/>
          </a:stretch>
        </p:blipFill>
        <p:spPr>
          <a:xfrm>
            <a:off x="2420563" y="2409249"/>
            <a:ext cx="41415" cy="41412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755919" y="2409249"/>
            <a:ext cx="41415" cy="41412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22988" y="2409249"/>
            <a:ext cx="41408" cy="41412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228" cstate="print"/>
          <a:stretch>
            <a:fillRect/>
          </a:stretch>
        </p:blipFill>
        <p:spPr>
          <a:xfrm>
            <a:off x="2890050" y="2409249"/>
            <a:ext cx="41427" cy="41412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229" cstate="print"/>
          <a:stretch>
            <a:fillRect/>
          </a:stretch>
        </p:blipFill>
        <p:spPr>
          <a:xfrm>
            <a:off x="3024194" y="2409249"/>
            <a:ext cx="41415" cy="41412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176512" y="2409249"/>
            <a:ext cx="41415" cy="41424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243580" y="2409249"/>
            <a:ext cx="41408" cy="41424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10649" y="2409249"/>
            <a:ext cx="41421" cy="41424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77724" y="2409249"/>
            <a:ext cx="41415" cy="41424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444786" y="2409249"/>
            <a:ext cx="41421" cy="4142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578936" y="2409249"/>
            <a:ext cx="41408" cy="41424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230" cstate="print"/>
          <a:stretch>
            <a:fillRect/>
          </a:stretch>
        </p:blipFill>
        <p:spPr>
          <a:xfrm>
            <a:off x="8322767" y="2409249"/>
            <a:ext cx="41415" cy="41424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223" cstate="print"/>
          <a:stretch>
            <a:fillRect/>
          </a:stretch>
        </p:blipFill>
        <p:spPr>
          <a:xfrm>
            <a:off x="8725192" y="2409249"/>
            <a:ext cx="41415" cy="41424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231" cstate="print"/>
          <a:stretch>
            <a:fillRect/>
          </a:stretch>
        </p:blipFill>
        <p:spPr>
          <a:xfrm>
            <a:off x="8993473" y="2409249"/>
            <a:ext cx="41408" cy="41424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232" cstate="print"/>
          <a:stretch>
            <a:fillRect/>
          </a:stretch>
        </p:blipFill>
        <p:spPr>
          <a:xfrm>
            <a:off x="9127616" y="2409249"/>
            <a:ext cx="41408" cy="41424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233" cstate="print"/>
          <a:stretch>
            <a:fillRect/>
          </a:stretch>
        </p:blipFill>
        <p:spPr>
          <a:xfrm>
            <a:off x="9261754" y="2409249"/>
            <a:ext cx="41415" cy="41424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234" cstate="print"/>
          <a:stretch>
            <a:fillRect/>
          </a:stretch>
        </p:blipFill>
        <p:spPr>
          <a:xfrm>
            <a:off x="9328823" y="2409249"/>
            <a:ext cx="41415" cy="41424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235" cstate="print"/>
          <a:stretch>
            <a:fillRect/>
          </a:stretch>
        </p:blipFill>
        <p:spPr>
          <a:xfrm>
            <a:off x="9731248" y="2409249"/>
            <a:ext cx="41415" cy="41424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236" cstate="print"/>
          <a:stretch>
            <a:fillRect/>
          </a:stretch>
        </p:blipFill>
        <p:spPr>
          <a:xfrm>
            <a:off x="2219350" y="2476313"/>
            <a:ext cx="41421" cy="41418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237" cstate="print"/>
          <a:stretch>
            <a:fillRect/>
          </a:stretch>
        </p:blipFill>
        <p:spPr>
          <a:xfrm>
            <a:off x="2286419" y="2476313"/>
            <a:ext cx="41421" cy="41418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238" cstate="print"/>
          <a:stretch>
            <a:fillRect/>
          </a:stretch>
        </p:blipFill>
        <p:spPr>
          <a:xfrm>
            <a:off x="2353494" y="2476313"/>
            <a:ext cx="41415" cy="41418"/>
          </a:xfrm>
          <a:prstGeom prst="rect">
            <a:avLst/>
          </a:prstGeom>
        </p:spPr>
      </p:pic>
      <p:pic>
        <p:nvPicPr>
          <p:cNvPr id="264" name="bg object 264"/>
          <p:cNvPicPr/>
          <p:nvPr/>
        </p:nvPicPr>
        <p:blipFill>
          <a:blip r:embed="rId227" cstate="print"/>
          <a:stretch>
            <a:fillRect/>
          </a:stretch>
        </p:blipFill>
        <p:spPr>
          <a:xfrm>
            <a:off x="2420563" y="2476313"/>
            <a:ext cx="41415" cy="41418"/>
          </a:xfrm>
          <a:prstGeom prst="rect">
            <a:avLst/>
          </a:prstGeom>
        </p:spPr>
      </p:pic>
      <p:pic>
        <p:nvPicPr>
          <p:cNvPr id="265" name="bg object 265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755919" y="2476313"/>
            <a:ext cx="41415" cy="41418"/>
          </a:xfrm>
          <a:prstGeom prst="rect">
            <a:avLst/>
          </a:prstGeom>
        </p:spPr>
      </p:pic>
      <p:pic>
        <p:nvPicPr>
          <p:cNvPr id="266" name="bg object 266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22988" y="2476313"/>
            <a:ext cx="41408" cy="41418"/>
          </a:xfrm>
          <a:prstGeom prst="rect">
            <a:avLst/>
          </a:prstGeom>
        </p:spPr>
      </p:pic>
      <p:pic>
        <p:nvPicPr>
          <p:cNvPr id="267" name="bg object 267"/>
          <p:cNvPicPr/>
          <p:nvPr/>
        </p:nvPicPr>
        <p:blipFill>
          <a:blip r:embed="rId239" cstate="print"/>
          <a:stretch>
            <a:fillRect/>
          </a:stretch>
        </p:blipFill>
        <p:spPr>
          <a:xfrm>
            <a:off x="2957131" y="2476313"/>
            <a:ext cx="41408" cy="41418"/>
          </a:xfrm>
          <a:prstGeom prst="rect">
            <a:avLst/>
          </a:prstGeom>
        </p:spPr>
      </p:pic>
      <p:pic>
        <p:nvPicPr>
          <p:cNvPr id="268" name="bg object 268"/>
          <p:cNvPicPr/>
          <p:nvPr/>
        </p:nvPicPr>
        <p:blipFill>
          <a:blip r:embed="rId229" cstate="print"/>
          <a:stretch>
            <a:fillRect/>
          </a:stretch>
        </p:blipFill>
        <p:spPr>
          <a:xfrm>
            <a:off x="3024194" y="2476313"/>
            <a:ext cx="41415" cy="41418"/>
          </a:xfrm>
          <a:prstGeom prst="rect">
            <a:avLst/>
          </a:prstGeom>
        </p:spPr>
      </p:pic>
      <p:pic>
        <p:nvPicPr>
          <p:cNvPr id="269" name="bg object 269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176512" y="2476313"/>
            <a:ext cx="41415" cy="41418"/>
          </a:xfrm>
          <a:prstGeom prst="rect">
            <a:avLst/>
          </a:prstGeom>
        </p:spPr>
      </p:pic>
      <p:pic>
        <p:nvPicPr>
          <p:cNvPr id="270" name="bg object 270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10649" y="2476326"/>
            <a:ext cx="41421" cy="41405"/>
          </a:xfrm>
          <a:prstGeom prst="rect">
            <a:avLst/>
          </a:prstGeom>
        </p:spPr>
      </p:pic>
      <p:pic>
        <p:nvPicPr>
          <p:cNvPr id="271" name="bg object 271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77724" y="2476326"/>
            <a:ext cx="41415" cy="41405"/>
          </a:xfrm>
          <a:prstGeom prst="rect">
            <a:avLst/>
          </a:prstGeom>
        </p:spPr>
      </p:pic>
      <p:pic>
        <p:nvPicPr>
          <p:cNvPr id="272" name="bg object 272"/>
          <p:cNvPicPr/>
          <p:nvPr/>
        </p:nvPicPr>
        <p:blipFill>
          <a:blip r:embed="rId240" cstate="print"/>
          <a:stretch>
            <a:fillRect/>
          </a:stretch>
        </p:blipFill>
        <p:spPr>
          <a:xfrm>
            <a:off x="3031959" y="1276895"/>
            <a:ext cx="2612936" cy="495341"/>
          </a:xfrm>
          <a:prstGeom prst="rect">
            <a:avLst/>
          </a:prstGeom>
        </p:spPr>
      </p:pic>
      <p:pic>
        <p:nvPicPr>
          <p:cNvPr id="273" name="bg object 273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444786" y="2476326"/>
            <a:ext cx="41421" cy="41405"/>
          </a:xfrm>
          <a:prstGeom prst="rect">
            <a:avLst/>
          </a:prstGeom>
        </p:spPr>
      </p:pic>
      <p:pic>
        <p:nvPicPr>
          <p:cNvPr id="274" name="bg object 274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578936" y="2476326"/>
            <a:ext cx="41408" cy="41405"/>
          </a:xfrm>
          <a:prstGeom prst="rect">
            <a:avLst/>
          </a:prstGeom>
        </p:spPr>
      </p:pic>
      <p:pic>
        <p:nvPicPr>
          <p:cNvPr id="275" name="bg object 275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780142" y="2476326"/>
            <a:ext cx="41421" cy="41405"/>
          </a:xfrm>
          <a:prstGeom prst="rect">
            <a:avLst/>
          </a:prstGeom>
        </p:spPr>
      </p:pic>
      <p:pic>
        <p:nvPicPr>
          <p:cNvPr id="276" name="bg object 276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847217" y="2476326"/>
            <a:ext cx="41408" cy="41405"/>
          </a:xfrm>
          <a:prstGeom prst="rect">
            <a:avLst/>
          </a:prstGeom>
        </p:spPr>
      </p:pic>
      <p:pic>
        <p:nvPicPr>
          <p:cNvPr id="277" name="bg object 277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316705" y="2476326"/>
            <a:ext cx="41421" cy="41405"/>
          </a:xfrm>
          <a:prstGeom prst="rect">
            <a:avLst/>
          </a:prstGeom>
        </p:spPr>
      </p:pic>
      <p:pic>
        <p:nvPicPr>
          <p:cNvPr id="278" name="bg object 278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584992" y="2476326"/>
            <a:ext cx="41415" cy="41405"/>
          </a:xfrm>
          <a:prstGeom prst="rect">
            <a:avLst/>
          </a:prstGeom>
        </p:spPr>
      </p:pic>
      <p:pic>
        <p:nvPicPr>
          <p:cNvPr id="279" name="bg object 279"/>
          <p:cNvPicPr/>
          <p:nvPr/>
        </p:nvPicPr>
        <p:blipFill>
          <a:blip r:embed="rId242" cstate="print"/>
          <a:stretch>
            <a:fillRect/>
          </a:stretch>
        </p:blipFill>
        <p:spPr>
          <a:xfrm>
            <a:off x="8255691" y="2476326"/>
            <a:ext cx="41415" cy="41405"/>
          </a:xfrm>
          <a:prstGeom prst="rect">
            <a:avLst/>
          </a:prstGeom>
        </p:spPr>
      </p:pic>
      <p:pic>
        <p:nvPicPr>
          <p:cNvPr id="280" name="bg object 280"/>
          <p:cNvPicPr/>
          <p:nvPr/>
        </p:nvPicPr>
        <p:blipFill>
          <a:blip r:embed="rId243" cstate="print"/>
          <a:stretch>
            <a:fillRect/>
          </a:stretch>
        </p:blipFill>
        <p:spPr>
          <a:xfrm>
            <a:off x="8523980" y="2476326"/>
            <a:ext cx="41415" cy="41405"/>
          </a:xfrm>
          <a:prstGeom prst="rect">
            <a:avLst/>
          </a:prstGeom>
        </p:spPr>
      </p:pic>
      <p:pic>
        <p:nvPicPr>
          <p:cNvPr id="281" name="bg object 281"/>
          <p:cNvPicPr/>
          <p:nvPr/>
        </p:nvPicPr>
        <p:blipFill>
          <a:blip r:embed="rId223" cstate="print"/>
          <a:stretch>
            <a:fillRect/>
          </a:stretch>
        </p:blipFill>
        <p:spPr>
          <a:xfrm>
            <a:off x="8725192" y="2476326"/>
            <a:ext cx="41415" cy="41405"/>
          </a:xfrm>
          <a:prstGeom prst="rect">
            <a:avLst/>
          </a:prstGeom>
        </p:spPr>
      </p:pic>
      <p:pic>
        <p:nvPicPr>
          <p:cNvPr id="282" name="bg object 282"/>
          <p:cNvPicPr/>
          <p:nvPr/>
        </p:nvPicPr>
        <p:blipFill>
          <a:blip r:embed="rId223" cstate="print"/>
          <a:stretch>
            <a:fillRect/>
          </a:stretch>
        </p:blipFill>
        <p:spPr>
          <a:xfrm>
            <a:off x="8792260" y="2476326"/>
            <a:ext cx="41415" cy="41405"/>
          </a:xfrm>
          <a:prstGeom prst="rect">
            <a:avLst/>
          </a:prstGeom>
        </p:spPr>
      </p:pic>
      <p:pic>
        <p:nvPicPr>
          <p:cNvPr id="283" name="bg object 283"/>
          <p:cNvPicPr/>
          <p:nvPr/>
        </p:nvPicPr>
        <p:blipFill>
          <a:blip r:embed="rId244" cstate="print"/>
          <a:stretch>
            <a:fillRect/>
          </a:stretch>
        </p:blipFill>
        <p:spPr>
          <a:xfrm>
            <a:off x="9127616" y="2476326"/>
            <a:ext cx="41408" cy="41405"/>
          </a:xfrm>
          <a:prstGeom prst="rect">
            <a:avLst/>
          </a:prstGeom>
        </p:spPr>
      </p:pic>
      <p:pic>
        <p:nvPicPr>
          <p:cNvPr id="284" name="bg object 284"/>
          <p:cNvPicPr/>
          <p:nvPr/>
        </p:nvPicPr>
        <p:blipFill>
          <a:blip r:embed="rId233" cstate="print"/>
          <a:stretch>
            <a:fillRect/>
          </a:stretch>
        </p:blipFill>
        <p:spPr>
          <a:xfrm>
            <a:off x="9194679" y="2476326"/>
            <a:ext cx="41421" cy="41405"/>
          </a:xfrm>
          <a:prstGeom prst="rect">
            <a:avLst/>
          </a:prstGeom>
        </p:spPr>
      </p:pic>
      <p:pic>
        <p:nvPicPr>
          <p:cNvPr id="285" name="bg object 285"/>
          <p:cNvPicPr/>
          <p:nvPr/>
        </p:nvPicPr>
        <p:blipFill>
          <a:blip r:embed="rId233" cstate="print"/>
          <a:stretch>
            <a:fillRect/>
          </a:stretch>
        </p:blipFill>
        <p:spPr>
          <a:xfrm>
            <a:off x="9261754" y="2476326"/>
            <a:ext cx="41415" cy="41405"/>
          </a:xfrm>
          <a:prstGeom prst="rect">
            <a:avLst/>
          </a:prstGeom>
        </p:spPr>
      </p:pic>
      <p:pic>
        <p:nvPicPr>
          <p:cNvPr id="286" name="bg object 286"/>
          <p:cNvPicPr/>
          <p:nvPr/>
        </p:nvPicPr>
        <p:blipFill>
          <a:blip r:embed="rId245" cstate="print"/>
          <a:stretch>
            <a:fillRect/>
          </a:stretch>
        </p:blipFill>
        <p:spPr>
          <a:xfrm>
            <a:off x="9328823" y="2476326"/>
            <a:ext cx="41415" cy="41405"/>
          </a:xfrm>
          <a:prstGeom prst="rect">
            <a:avLst/>
          </a:prstGeom>
        </p:spPr>
      </p:pic>
      <p:pic>
        <p:nvPicPr>
          <p:cNvPr id="287" name="bg object 287"/>
          <p:cNvPicPr/>
          <p:nvPr/>
        </p:nvPicPr>
        <p:blipFill>
          <a:blip r:embed="rId246" cstate="print"/>
          <a:stretch>
            <a:fillRect/>
          </a:stretch>
        </p:blipFill>
        <p:spPr>
          <a:xfrm>
            <a:off x="9462960" y="2476326"/>
            <a:ext cx="41421" cy="41405"/>
          </a:xfrm>
          <a:prstGeom prst="rect">
            <a:avLst/>
          </a:prstGeom>
        </p:spPr>
      </p:pic>
      <p:pic>
        <p:nvPicPr>
          <p:cNvPr id="288" name="bg object 288"/>
          <p:cNvPicPr/>
          <p:nvPr/>
        </p:nvPicPr>
        <p:blipFill>
          <a:blip r:embed="rId247" cstate="print"/>
          <a:stretch>
            <a:fillRect/>
          </a:stretch>
        </p:blipFill>
        <p:spPr>
          <a:xfrm>
            <a:off x="3836803" y="2416894"/>
            <a:ext cx="227101" cy="513241"/>
          </a:xfrm>
          <a:prstGeom prst="rect">
            <a:avLst/>
          </a:prstGeom>
        </p:spPr>
      </p:pic>
      <p:pic>
        <p:nvPicPr>
          <p:cNvPr id="289" name="bg object 289"/>
          <p:cNvPicPr/>
          <p:nvPr/>
        </p:nvPicPr>
        <p:blipFill>
          <a:blip r:embed="rId227" cstate="print"/>
          <a:stretch>
            <a:fillRect/>
          </a:stretch>
        </p:blipFill>
        <p:spPr>
          <a:xfrm>
            <a:off x="2085206" y="2543384"/>
            <a:ext cx="41415" cy="41412"/>
          </a:xfrm>
          <a:prstGeom prst="rect">
            <a:avLst/>
          </a:prstGeom>
        </p:spPr>
      </p:pic>
      <p:pic>
        <p:nvPicPr>
          <p:cNvPr id="290" name="bg object 290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22988" y="2543384"/>
            <a:ext cx="41408" cy="41412"/>
          </a:xfrm>
          <a:prstGeom prst="rect">
            <a:avLst/>
          </a:prstGeom>
        </p:spPr>
      </p:pic>
      <p:pic>
        <p:nvPicPr>
          <p:cNvPr id="291" name="bg object 291"/>
          <p:cNvPicPr/>
          <p:nvPr/>
        </p:nvPicPr>
        <p:blipFill>
          <a:blip r:embed="rId228" cstate="print"/>
          <a:stretch>
            <a:fillRect/>
          </a:stretch>
        </p:blipFill>
        <p:spPr>
          <a:xfrm>
            <a:off x="2957131" y="2543384"/>
            <a:ext cx="41408" cy="41412"/>
          </a:xfrm>
          <a:prstGeom prst="rect">
            <a:avLst/>
          </a:prstGeom>
        </p:spPr>
      </p:pic>
      <p:pic>
        <p:nvPicPr>
          <p:cNvPr id="292" name="bg object 292"/>
          <p:cNvPicPr/>
          <p:nvPr/>
        </p:nvPicPr>
        <p:blipFill>
          <a:blip r:embed="rId229" cstate="print"/>
          <a:stretch>
            <a:fillRect/>
          </a:stretch>
        </p:blipFill>
        <p:spPr>
          <a:xfrm>
            <a:off x="3024194" y="2543384"/>
            <a:ext cx="41415" cy="41412"/>
          </a:xfrm>
          <a:prstGeom prst="rect">
            <a:avLst/>
          </a:prstGeom>
        </p:spPr>
      </p:pic>
      <p:pic>
        <p:nvPicPr>
          <p:cNvPr id="293" name="bg object 293"/>
          <p:cNvPicPr/>
          <p:nvPr/>
        </p:nvPicPr>
        <p:blipFill>
          <a:blip r:embed="rId229" cstate="print"/>
          <a:stretch>
            <a:fillRect/>
          </a:stretch>
        </p:blipFill>
        <p:spPr>
          <a:xfrm>
            <a:off x="3091269" y="2543384"/>
            <a:ext cx="41408" cy="41412"/>
          </a:xfrm>
          <a:prstGeom prst="rect">
            <a:avLst/>
          </a:prstGeom>
        </p:spPr>
      </p:pic>
      <p:pic>
        <p:nvPicPr>
          <p:cNvPr id="294" name="bg object 294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5975299" y="2543384"/>
            <a:ext cx="41415" cy="41412"/>
          </a:xfrm>
          <a:prstGeom prst="rect">
            <a:avLst/>
          </a:prstGeom>
        </p:spPr>
      </p:pic>
      <p:pic>
        <p:nvPicPr>
          <p:cNvPr id="295" name="bg object 295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109443" y="2543384"/>
            <a:ext cx="41415" cy="41412"/>
          </a:xfrm>
          <a:prstGeom prst="rect">
            <a:avLst/>
          </a:prstGeom>
        </p:spPr>
      </p:pic>
      <p:pic>
        <p:nvPicPr>
          <p:cNvPr id="296" name="bg object 296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77724" y="2543384"/>
            <a:ext cx="41415" cy="41412"/>
          </a:xfrm>
          <a:prstGeom prst="rect">
            <a:avLst/>
          </a:prstGeom>
        </p:spPr>
      </p:pic>
      <p:pic>
        <p:nvPicPr>
          <p:cNvPr id="297" name="bg object 297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444786" y="2543384"/>
            <a:ext cx="41421" cy="41412"/>
          </a:xfrm>
          <a:prstGeom prst="rect">
            <a:avLst/>
          </a:prstGeom>
        </p:spPr>
      </p:pic>
      <p:pic>
        <p:nvPicPr>
          <p:cNvPr id="298" name="bg object 298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511861" y="2543384"/>
            <a:ext cx="41421" cy="41412"/>
          </a:xfrm>
          <a:prstGeom prst="rect">
            <a:avLst/>
          </a:prstGeom>
        </p:spPr>
      </p:pic>
      <p:pic>
        <p:nvPicPr>
          <p:cNvPr id="299" name="bg object 299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646005" y="2543384"/>
            <a:ext cx="41421" cy="41412"/>
          </a:xfrm>
          <a:prstGeom prst="rect">
            <a:avLst/>
          </a:prstGeom>
        </p:spPr>
      </p:pic>
      <p:pic>
        <p:nvPicPr>
          <p:cNvPr id="300" name="bg object 300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713080" y="2543384"/>
            <a:ext cx="41408" cy="41412"/>
          </a:xfrm>
          <a:prstGeom prst="rect">
            <a:avLst/>
          </a:prstGeom>
        </p:spPr>
      </p:pic>
      <p:pic>
        <p:nvPicPr>
          <p:cNvPr id="301" name="bg object 301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713080" y="2476326"/>
            <a:ext cx="41408" cy="41405"/>
          </a:xfrm>
          <a:prstGeom prst="rect">
            <a:avLst/>
          </a:prstGeom>
        </p:spPr>
      </p:pic>
      <p:pic>
        <p:nvPicPr>
          <p:cNvPr id="302" name="bg object 302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780142" y="2543384"/>
            <a:ext cx="41421" cy="41412"/>
          </a:xfrm>
          <a:prstGeom prst="rect">
            <a:avLst/>
          </a:prstGeom>
        </p:spPr>
      </p:pic>
      <p:pic>
        <p:nvPicPr>
          <p:cNvPr id="303" name="bg object 303"/>
          <p:cNvPicPr/>
          <p:nvPr/>
        </p:nvPicPr>
        <p:blipFill>
          <a:blip r:embed="rId248" cstate="print"/>
          <a:stretch>
            <a:fillRect/>
          </a:stretch>
        </p:blipFill>
        <p:spPr>
          <a:xfrm>
            <a:off x="6847217" y="2543384"/>
            <a:ext cx="41408" cy="41412"/>
          </a:xfrm>
          <a:prstGeom prst="rect">
            <a:avLst/>
          </a:prstGeom>
        </p:spPr>
      </p:pic>
      <p:pic>
        <p:nvPicPr>
          <p:cNvPr id="304" name="bg object 304"/>
          <p:cNvPicPr/>
          <p:nvPr/>
        </p:nvPicPr>
        <p:blipFill>
          <a:blip r:embed="rId249" cstate="print"/>
          <a:stretch>
            <a:fillRect/>
          </a:stretch>
        </p:blipFill>
        <p:spPr>
          <a:xfrm>
            <a:off x="6981361" y="2543384"/>
            <a:ext cx="41408" cy="41412"/>
          </a:xfrm>
          <a:prstGeom prst="rect">
            <a:avLst/>
          </a:prstGeom>
        </p:spPr>
      </p:pic>
      <p:pic>
        <p:nvPicPr>
          <p:cNvPr id="305" name="bg object 305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383780" y="2543384"/>
            <a:ext cx="41408" cy="41412"/>
          </a:xfrm>
          <a:prstGeom prst="rect">
            <a:avLst/>
          </a:prstGeom>
        </p:spPr>
      </p:pic>
      <p:pic>
        <p:nvPicPr>
          <p:cNvPr id="306" name="bg object 306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450849" y="2543384"/>
            <a:ext cx="41415" cy="41412"/>
          </a:xfrm>
          <a:prstGeom prst="rect">
            <a:avLst/>
          </a:prstGeom>
        </p:spPr>
      </p:pic>
      <p:pic>
        <p:nvPicPr>
          <p:cNvPr id="307" name="bg object 307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517924" y="2543384"/>
            <a:ext cx="41415" cy="41412"/>
          </a:xfrm>
          <a:prstGeom prst="rect">
            <a:avLst/>
          </a:prstGeom>
        </p:spPr>
      </p:pic>
      <p:pic>
        <p:nvPicPr>
          <p:cNvPr id="308" name="bg object 308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652061" y="2543384"/>
            <a:ext cx="41421" cy="41412"/>
          </a:xfrm>
          <a:prstGeom prst="rect">
            <a:avLst/>
          </a:prstGeom>
        </p:spPr>
      </p:pic>
      <p:pic>
        <p:nvPicPr>
          <p:cNvPr id="309" name="bg object 309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719136" y="2543384"/>
            <a:ext cx="41408" cy="41412"/>
          </a:xfrm>
          <a:prstGeom prst="rect">
            <a:avLst/>
          </a:prstGeom>
        </p:spPr>
      </p:pic>
      <p:pic>
        <p:nvPicPr>
          <p:cNvPr id="310" name="bg object 310"/>
          <p:cNvPicPr/>
          <p:nvPr/>
        </p:nvPicPr>
        <p:blipFill>
          <a:blip r:embed="rId223" cstate="print"/>
          <a:stretch>
            <a:fillRect/>
          </a:stretch>
        </p:blipFill>
        <p:spPr>
          <a:xfrm>
            <a:off x="8725192" y="2543384"/>
            <a:ext cx="41415" cy="41412"/>
          </a:xfrm>
          <a:prstGeom prst="rect">
            <a:avLst/>
          </a:prstGeom>
        </p:spPr>
      </p:pic>
      <p:pic>
        <p:nvPicPr>
          <p:cNvPr id="311" name="bg object 311"/>
          <p:cNvPicPr/>
          <p:nvPr/>
        </p:nvPicPr>
        <p:blipFill>
          <a:blip r:embed="rId233" cstate="print"/>
          <a:stretch>
            <a:fillRect/>
          </a:stretch>
        </p:blipFill>
        <p:spPr>
          <a:xfrm>
            <a:off x="9194679" y="2543384"/>
            <a:ext cx="41421" cy="41412"/>
          </a:xfrm>
          <a:prstGeom prst="rect">
            <a:avLst/>
          </a:prstGeom>
        </p:spPr>
      </p:pic>
      <p:pic>
        <p:nvPicPr>
          <p:cNvPr id="312" name="bg object 312"/>
          <p:cNvPicPr/>
          <p:nvPr/>
        </p:nvPicPr>
        <p:blipFill>
          <a:blip r:embed="rId233" cstate="print"/>
          <a:stretch>
            <a:fillRect/>
          </a:stretch>
        </p:blipFill>
        <p:spPr>
          <a:xfrm>
            <a:off x="9261754" y="2543384"/>
            <a:ext cx="41415" cy="41412"/>
          </a:xfrm>
          <a:prstGeom prst="rect">
            <a:avLst/>
          </a:prstGeom>
        </p:spPr>
      </p:pic>
      <p:pic>
        <p:nvPicPr>
          <p:cNvPr id="313" name="bg object 313"/>
          <p:cNvPicPr/>
          <p:nvPr/>
        </p:nvPicPr>
        <p:blipFill>
          <a:blip r:embed="rId250" cstate="print"/>
          <a:stretch>
            <a:fillRect/>
          </a:stretch>
        </p:blipFill>
        <p:spPr>
          <a:xfrm>
            <a:off x="9328823" y="2543384"/>
            <a:ext cx="41415" cy="41412"/>
          </a:xfrm>
          <a:prstGeom prst="rect">
            <a:avLst/>
          </a:prstGeom>
        </p:spPr>
      </p:pic>
      <p:pic>
        <p:nvPicPr>
          <p:cNvPr id="314" name="bg object 314"/>
          <p:cNvPicPr/>
          <p:nvPr/>
        </p:nvPicPr>
        <p:blipFill>
          <a:blip r:embed="rId251" cstate="print"/>
          <a:stretch>
            <a:fillRect/>
          </a:stretch>
        </p:blipFill>
        <p:spPr>
          <a:xfrm>
            <a:off x="9395892" y="2543384"/>
            <a:ext cx="41415" cy="41412"/>
          </a:xfrm>
          <a:prstGeom prst="rect">
            <a:avLst/>
          </a:prstGeom>
        </p:spPr>
      </p:pic>
      <p:pic>
        <p:nvPicPr>
          <p:cNvPr id="315" name="bg object 315"/>
          <p:cNvPicPr/>
          <p:nvPr/>
        </p:nvPicPr>
        <p:blipFill>
          <a:blip r:embed="rId227" cstate="print"/>
          <a:stretch>
            <a:fillRect/>
          </a:stretch>
        </p:blipFill>
        <p:spPr>
          <a:xfrm>
            <a:off x="2085206" y="2610448"/>
            <a:ext cx="41415" cy="41418"/>
          </a:xfrm>
          <a:prstGeom prst="rect">
            <a:avLst/>
          </a:prstGeom>
        </p:spPr>
      </p:pic>
      <p:pic>
        <p:nvPicPr>
          <p:cNvPr id="316" name="bg object 316"/>
          <p:cNvPicPr/>
          <p:nvPr/>
        </p:nvPicPr>
        <p:blipFill>
          <a:blip r:embed="rId227" cstate="print"/>
          <a:stretch>
            <a:fillRect/>
          </a:stretch>
        </p:blipFill>
        <p:spPr>
          <a:xfrm>
            <a:off x="2152275" y="2610448"/>
            <a:ext cx="41421" cy="41418"/>
          </a:xfrm>
          <a:prstGeom prst="rect">
            <a:avLst/>
          </a:prstGeom>
        </p:spPr>
      </p:pic>
      <p:pic>
        <p:nvPicPr>
          <p:cNvPr id="317" name="bg object 317"/>
          <p:cNvPicPr/>
          <p:nvPr/>
        </p:nvPicPr>
        <p:blipFill>
          <a:blip r:embed="rId227" cstate="print"/>
          <a:stretch>
            <a:fillRect/>
          </a:stretch>
        </p:blipFill>
        <p:spPr>
          <a:xfrm>
            <a:off x="2219350" y="2610448"/>
            <a:ext cx="41421" cy="41418"/>
          </a:xfrm>
          <a:prstGeom prst="rect">
            <a:avLst/>
          </a:prstGeom>
        </p:spPr>
      </p:pic>
      <p:pic>
        <p:nvPicPr>
          <p:cNvPr id="318" name="bg object 318"/>
          <p:cNvPicPr/>
          <p:nvPr/>
        </p:nvPicPr>
        <p:blipFill>
          <a:blip r:embed="rId237" cstate="print"/>
          <a:stretch>
            <a:fillRect/>
          </a:stretch>
        </p:blipFill>
        <p:spPr>
          <a:xfrm>
            <a:off x="2353494" y="2610448"/>
            <a:ext cx="41415" cy="41418"/>
          </a:xfrm>
          <a:prstGeom prst="rect">
            <a:avLst/>
          </a:prstGeom>
        </p:spPr>
      </p:pic>
      <p:pic>
        <p:nvPicPr>
          <p:cNvPr id="319" name="bg object 319"/>
          <p:cNvPicPr/>
          <p:nvPr/>
        </p:nvPicPr>
        <p:blipFill>
          <a:blip r:embed="rId252" cstate="print"/>
          <a:stretch>
            <a:fillRect/>
          </a:stretch>
        </p:blipFill>
        <p:spPr>
          <a:xfrm>
            <a:off x="2420563" y="2610448"/>
            <a:ext cx="41415" cy="41418"/>
          </a:xfrm>
          <a:prstGeom prst="rect">
            <a:avLst/>
          </a:prstGeom>
        </p:spPr>
      </p:pic>
      <p:pic>
        <p:nvPicPr>
          <p:cNvPr id="320" name="bg object 320"/>
          <p:cNvPicPr/>
          <p:nvPr/>
        </p:nvPicPr>
        <p:blipFill>
          <a:blip r:embed="rId253" cstate="print"/>
          <a:stretch>
            <a:fillRect/>
          </a:stretch>
        </p:blipFill>
        <p:spPr>
          <a:xfrm>
            <a:off x="2487631" y="2610448"/>
            <a:ext cx="41421" cy="41418"/>
          </a:xfrm>
          <a:prstGeom prst="rect">
            <a:avLst/>
          </a:prstGeom>
        </p:spPr>
      </p:pic>
      <p:pic>
        <p:nvPicPr>
          <p:cNvPr id="321" name="bg object 321"/>
          <p:cNvPicPr/>
          <p:nvPr/>
        </p:nvPicPr>
        <p:blipFill>
          <a:blip r:embed="rId253" cstate="print"/>
          <a:stretch>
            <a:fillRect/>
          </a:stretch>
        </p:blipFill>
        <p:spPr>
          <a:xfrm>
            <a:off x="2554706" y="2610448"/>
            <a:ext cx="41415" cy="41418"/>
          </a:xfrm>
          <a:prstGeom prst="rect">
            <a:avLst/>
          </a:prstGeom>
        </p:spPr>
      </p:pic>
      <p:pic>
        <p:nvPicPr>
          <p:cNvPr id="322" name="bg object 322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22988" y="2610448"/>
            <a:ext cx="41408" cy="41418"/>
          </a:xfrm>
          <a:prstGeom prst="rect">
            <a:avLst/>
          </a:prstGeom>
        </p:spPr>
      </p:pic>
      <p:pic>
        <p:nvPicPr>
          <p:cNvPr id="323" name="bg object 323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90050" y="2610448"/>
            <a:ext cx="41427" cy="41418"/>
          </a:xfrm>
          <a:prstGeom prst="rect">
            <a:avLst/>
          </a:prstGeom>
        </p:spPr>
      </p:pic>
      <p:pic>
        <p:nvPicPr>
          <p:cNvPr id="324" name="bg object 324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957131" y="2610448"/>
            <a:ext cx="41408" cy="41418"/>
          </a:xfrm>
          <a:prstGeom prst="rect">
            <a:avLst/>
          </a:prstGeom>
        </p:spPr>
      </p:pic>
      <p:pic>
        <p:nvPicPr>
          <p:cNvPr id="325" name="bg object 325"/>
          <p:cNvPicPr/>
          <p:nvPr/>
        </p:nvPicPr>
        <p:blipFill>
          <a:blip r:embed="rId229" cstate="print"/>
          <a:stretch>
            <a:fillRect/>
          </a:stretch>
        </p:blipFill>
        <p:spPr>
          <a:xfrm>
            <a:off x="3091269" y="2610448"/>
            <a:ext cx="41408" cy="41418"/>
          </a:xfrm>
          <a:prstGeom prst="rect">
            <a:avLst/>
          </a:prstGeom>
        </p:spPr>
      </p:pic>
      <p:pic>
        <p:nvPicPr>
          <p:cNvPr id="326" name="bg object 326"/>
          <p:cNvPicPr/>
          <p:nvPr/>
        </p:nvPicPr>
        <p:blipFill>
          <a:blip r:embed="rId254" cstate="print"/>
          <a:stretch>
            <a:fillRect/>
          </a:stretch>
        </p:blipFill>
        <p:spPr>
          <a:xfrm>
            <a:off x="3292474" y="2610448"/>
            <a:ext cx="41421" cy="41418"/>
          </a:xfrm>
          <a:prstGeom prst="rect">
            <a:avLst/>
          </a:prstGeom>
        </p:spPr>
      </p:pic>
      <p:pic>
        <p:nvPicPr>
          <p:cNvPr id="327" name="bg object 327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042367" y="2610454"/>
            <a:ext cx="41415" cy="41412"/>
          </a:xfrm>
          <a:prstGeom prst="rect">
            <a:avLst/>
          </a:prstGeom>
        </p:spPr>
      </p:pic>
      <p:pic>
        <p:nvPicPr>
          <p:cNvPr id="328" name="bg object 328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109443" y="2610454"/>
            <a:ext cx="41415" cy="41412"/>
          </a:xfrm>
          <a:prstGeom prst="rect">
            <a:avLst/>
          </a:prstGeom>
        </p:spPr>
      </p:pic>
      <p:pic>
        <p:nvPicPr>
          <p:cNvPr id="329" name="bg object 329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176512" y="2610454"/>
            <a:ext cx="41415" cy="41412"/>
          </a:xfrm>
          <a:prstGeom prst="rect">
            <a:avLst/>
          </a:prstGeom>
        </p:spPr>
      </p:pic>
      <p:pic>
        <p:nvPicPr>
          <p:cNvPr id="330" name="bg object 330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10649" y="2610454"/>
            <a:ext cx="41421" cy="41412"/>
          </a:xfrm>
          <a:prstGeom prst="rect">
            <a:avLst/>
          </a:prstGeom>
        </p:spPr>
      </p:pic>
      <p:pic>
        <p:nvPicPr>
          <p:cNvPr id="331" name="bg object 331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77724" y="2610454"/>
            <a:ext cx="41415" cy="41412"/>
          </a:xfrm>
          <a:prstGeom prst="rect">
            <a:avLst/>
          </a:prstGeom>
        </p:spPr>
      </p:pic>
      <p:pic>
        <p:nvPicPr>
          <p:cNvPr id="332" name="bg object 332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444786" y="2610454"/>
            <a:ext cx="41421" cy="41412"/>
          </a:xfrm>
          <a:prstGeom prst="rect">
            <a:avLst/>
          </a:prstGeom>
        </p:spPr>
      </p:pic>
      <p:pic>
        <p:nvPicPr>
          <p:cNvPr id="333" name="bg object 333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511861" y="2610454"/>
            <a:ext cx="41421" cy="41412"/>
          </a:xfrm>
          <a:prstGeom prst="rect">
            <a:avLst/>
          </a:prstGeom>
        </p:spPr>
      </p:pic>
      <p:pic>
        <p:nvPicPr>
          <p:cNvPr id="334" name="bg object 334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646005" y="2610454"/>
            <a:ext cx="41421" cy="41412"/>
          </a:xfrm>
          <a:prstGeom prst="rect">
            <a:avLst/>
          </a:prstGeom>
        </p:spPr>
      </p:pic>
      <p:pic>
        <p:nvPicPr>
          <p:cNvPr id="335" name="bg object 335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713080" y="2610454"/>
            <a:ext cx="41408" cy="41412"/>
          </a:xfrm>
          <a:prstGeom prst="rect">
            <a:avLst/>
          </a:prstGeom>
        </p:spPr>
      </p:pic>
      <p:pic>
        <p:nvPicPr>
          <p:cNvPr id="336" name="bg object 336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780142" y="2610454"/>
            <a:ext cx="41421" cy="41412"/>
          </a:xfrm>
          <a:prstGeom prst="rect">
            <a:avLst/>
          </a:prstGeom>
        </p:spPr>
      </p:pic>
      <p:pic>
        <p:nvPicPr>
          <p:cNvPr id="337" name="bg object 337"/>
          <p:cNvPicPr/>
          <p:nvPr/>
        </p:nvPicPr>
        <p:blipFill>
          <a:blip r:embed="rId255" cstate="print"/>
          <a:stretch>
            <a:fillRect/>
          </a:stretch>
        </p:blipFill>
        <p:spPr>
          <a:xfrm>
            <a:off x="6847217" y="2610454"/>
            <a:ext cx="41408" cy="41412"/>
          </a:xfrm>
          <a:prstGeom prst="rect">
            <a:avLst/>
          </a:prstGeom>
        </p:spPr>
      </p:pic>
      <p:pic>
        <p:nvPicPr>
          <p:cNvPr id="338" name="bg object 338"/>
          <p:cNvPicPr/>
          <p:nvPr/>
        </p:nvPicPr>
        <p:blipFill>
          <a:blip r:embed="rId256" cstate="print"/>
          <a:stretch>
            <a:fillRect/>
          </a:stretch>
        </p:blipFill>
        <p:spPr>
          <a:xfrm>
            <a:off x="6914280" y="2610454"/>
            <a:ext cx="41421" cy="41412"/>
          </a:xfrm>
          <a:prstGeom prst="rect">
            <a:avLst/>
          </a:prstGeom>
        </p:spPr>
      </p:pic>
      <p:pic>
        <p:nvPicPr>
          <p:cNvPr id="339" name="bg object 339"/>
          <p:cNvPicPr/>
          <p:nvPr/>
        </p:nvPicPr>
        <p:blipFill>
          <a:blip r:embed="rId257" cstate="print"/>
          <a:stretch>
            <a:fillRect/>
          </a:stretch>
        </p:blipFill>
        <p:spPr>
          <a:xfrm>
            <a:off x="6981361" y="2610454"/>
            <a:ext cx="41408" cy="41412"/>
          </a:xfrm>
          <a:prstGeom prst="rect">
            <a:avLst/>
          </a:prstGeom>
        </p:spPr>
      </p:pic>
      <p:pic>
        <p:nvPicPr>
          <p:cNvPr id="340" name="bg object 340"/>
          <p:cNvPicPr/>
          <p:nvPr/>
        </p:nvPicPr>
        <p:blipFill>
          <a:blip r:embed="rId258" cstate="print"/>
          <a:stretch>
            <a:fillRect/>
          </a:stretch>
        </p:blipFill>
        <p:spPr>
          <a:xfrm>
            <a:off x="7048424" y="2610454"/>
            <a:ext cx="41421" cy="41412"/>
          </a:xfrm>
          <a:prstGeom prst="rect">
            <a:avLst/>
          </a:prstGeom>
        </p:spPr>
      </p:pic>
      <p:pic>
        <p:nvPicPr>
          <p:cNvPr id="341" name="bg object 341"/>
          <p:cNvPicPr/>
          <p:nvPr/>
        </p:nvPicPr>
        <p:blipFill>
          <a:blip r:embed="rId259" cstate="print"/>
          <a:stretch>
            <a:fillRect/>
          </a:stretch>
        </p:blipFill>
        <p:spPr>
          <a:xfrm>
            <a:off x="7115499" y="2610454"/>
            <a:ext cx="41415" cy="41412"/>
          </a:xfrm>
          <a:prstGeom prst="rect">
            <a:avLst/>
          </a:prstGeom>
        </p:spPr>
      </p:pic>
      <p:pic>
        <p:nvPicPr>
          <p:cNvPr id="342" name="bg object 342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249636" y="2610454"/>
            <a:ext cx="41415" cy="41412"/>
          </a:xfrm>
          <a:prstGeom prst="rect">
            <a:avLst/>
          </a:prstGeom>
        </p:spPr>
      </p:pic>
      <p:pic>
        <p:nvPicPr>
          <p:cNvPr id="343" name="bg object 343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517924" y="2610454"/>
            <a:ext cx="41415" cy="41412"/>
          </a:xfrm>
          <a:prstGeom prst="rect">
            <a:avLst/>
          </a:prstGeom>
        </p:spPr>
      </p:pic>
      <p:pic>
        <p:nvPicPr>
          <p:cNvPr id="344" name="bg object 344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652061" y="2610454"/>
            <a:ext cx="41421" cy="41412"/>
          </a:xfrm>
          <a:prstGeom prst="rect">
            <a:avLst/>
          </a:prstGeom>
        </p:spPr>
      </p:pic>
      <p:pic>
        <p:nvPicPr>
          <p:cNvPr id="345" name="bg object 345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719136" y="2610454"/>
            <a:ext cx="41408" cy="41412"/>
          </a:xfrm>
          <a:prstGeom prst="rect">
            <a:avLst/>
          </a:prstGeom>
        </p:spPr>
      </p:pic>
      <p:pic>
        <p:nvPicPr>
          <p:cNvPr id="346" name="bg object 346"/>
          <p:cNvPicPr/>
          <p:nvPr/>
        </p:nvPicPr>
        <p:blipFill>
          <a:blip r:embed="rId260" cstate="print"/>
          <a:stretch>
            <a:fillRect/>
          </a:stretch>
        </p:blipFill>
        <p:spPr>
          <a:xfrm>
            <a:off x="7987417" y="2610454"/>
            <a:ext cx="41408" cy="41412"/>
          </a:xfrm>
          <a:prstGeom prst="rect">
            <a:avLst/>
          </a:prstGeom>
        </p:spPr>
      </p:pic>
      <p:pic>
        <p:nvPicPr>
          <p:cNvPr id="347" name="bg object 347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8054479" y="2610454"/>
            <a:ext cx="41421" cy="41412"/>
          </a:xfrm>
          <a:prstGeom prst="rect">
            <a:avLst/>
          </a:prstGeom>
        </p:spPr>
      </p:pic>
      <p:pic>
        <p:nvPicPr>
          <p:cNvPr id="348" name="bg object 348"/>
          <p:cNvPicPr/>
          <p:nvPr/>
        </p:nvPicPr>
        <p:blipFill>
          <a:blip r:embed="rId261" cstate="print"/>
          <a:stretch>
            <a:fillRect/>
          </a:stretch>
        </p:blipFill>
        <p:spPr>
          <a:xfrm>
            <a:off x="8993473" y="2610454"/>
            <a:ext cx="41408" cy="41412"/>
          </a:xfrm>
          <a:prstGeom prst="rect">
            <a:avLst/>
          </a:prstGeom>
        </p:spPr>
      </p:pic>
      <p:pic>
        <p:nvPicPr>
          <p:cNvPr id="349" name="bg object 349"/>
          <p:cNvPicPr/>
          <p:nvPr/>
        </p:nvPicPr>
        <p:blipFill>
          <a:blip r:embed="rId262" cstate="print"/>
          <a:stretch>
            <a:fillRect/>
          </a:stretch>
        </p:blipFill>
        <p:spPr>
          <a:xfrm>
            <a:off x="9060536" y="2610454"/>
            <a:ext cx="41427" cy="41412"/>
          </a:xfrm>
          <a:prstGeom prst="rect">
            <a:avLst/>
          </a:prstGeom>
        </p:spPr>
      </p:pic>
      <p:pic>
        <p:nvPicPr>
          <p:cNvPr id="350" name="bg object 350"/>
          <p:cNvPicPr/>
          <p:nvPr/>
        </p:nvPicPr>
        <p:blipFill>
          <a:blip r:embed="rId233" cstate="print"/>
          <a:stretch>
            <a:fillRect/>
          </a:stretch>
        </p:blipFill>
        <p:spPr>
          <a:xfrm>
            <a:off x="9194679" y="2610454"/>
            <a:ext cx="41421" cy="41412"/>
          </a:xfrm>
          <a:prstGeom prst="rect">
            <a:avLst/>
          </a:prstGeom>
        </p:spPr>
      </p:pic>
      <p:pic>
        <p:nvPicPr>
          <p:cNvPr id="351" name="bg object 351"/>
          <p:cNvPicPr/>
          <p:nvPr/>
        </p:nvPicPr>
        <p:blipFill>
          <a:blip r:embed="rId263" cstate="print"/>
          <a:stretch>
            <a:fillRect/>
          </a:stretch>
        </p:blipFill>
        <p:spPr>
          <a:xfrm>
            <a:off x="9261754" y="2610454"/>
            <a:ext cx="41415" cy="41412"/>
          </a:xfrm>
          <a:prstGeom prst="rect">
            <a:avLst/>
          </a:prstGeom>
        </p:spPr>
      </p:pic>
      <p:pic>
        <p:nvPicPr>
          <p:cNvPr id="352" name="bg object 352"/>
          <p:cNvPicPr/>
          <p:nvPr/>
        </p:nvPicPr>
        <p:blipFill>
          <a:blip r:embed="rId250" cstate="print"/>
          <a:stretch>
            <a:fillRect/>
          </a:stretch>
        </p:blipFill>
        <p:spPr>
          <a:xfrm>
            <a:off x="9328823" y="2610454"/>
            <a:ext cx="41415" cy="41412"/>
          </a:xfrm>
          <a:prstGeom prst="rect">
            <a:avLst/>
          </a:prstGeom>
        </p:spPr>
      </p:pic>
      <p:pic>
        <p:nvPicPr>
          <p:cNvPr id="353" name="bg object 353"/>
          <p:cNvPicPr/>
          <p:nvPr/>
        </p:nvPicPr>
        <p:blipFill>
          <a:blip r:embed="rId264" cstate="print"/>
          <a:stretch>
            <a:fillRect/>
          </a:stretch>
        </p:blipFill>
        <p:spPr>
          <a:xfrm>
            <a:off x="9798316" y="2610454"/>
            <a:ext cx="41421" cy="41418"/>
          </a:xfrm>
          <a:prstGeom prst="rect">
            <a:avLst/>
          </a:prstGeom>
        </p:spPr>
      </p:pic>
      <p:pic>
        <p:nvPicPr>
          <p:cNvPr id="354" name="bg object 354"/>
          <p:cNvPicPr/>
          <p:nvPr/>
        </p:nvPicPr>
        <p:blipFill>
          <a:blip r:embed="rId227" cstate="print"/>
          <a:stretch>
            <a:fillRect/>
          </a:stretch>
        </p:blipFill>
        <p:spPr>
          <a:xfrm>
            <a:off x="2085206" y="2677518"/>
            <a:ext cx="41415" cy="41405"/>
          </a:xfrm>
          <a:prstGeom prst="rect">
            <a:avLst/>
          </a:prstGeom>
        </p:spPr>
      </p:pic>
      <p:pic>
        <p:nvPicPr>
          <p:cNvPr id="355" name="bg object 355"/>
          <p:cNvPicPr/>
          <p:nvPr/>
        </p:nvPicPr>
        <p:blipFill>
          <a:blip r:embed="rId227" cstate="print"/>
          <a:stretch>
            <a:fillRect/>
          </a:stretch>
        </p:blipFill>
        <p:spPr>
          <a:xfrm>
            <a:off x="2152275" y="2677518"/>
            <a:ext cx="41421" cy="41405"/>
          </a:xfrm>
          <a:prstGeom prst="rect">
            <a:avLst/>
          </a:prstGeom>
        </p:spPr>
      </p:pic>
      <p:pic>
        <p:nvPicPr>
          <p:cNvPr id="356" name="bg object 356"/>
          <p:cNvPicPr/>
          <p:nvPr/>
        </p:nvPicPr>
        <p:blipFill>
          <a:blip r:embed="rId237" cstate="print"/>
          <a:stretch>
            <a:fillRect/>
          </a:stretch>
        </p:blipFill>
        <p:spPr>
          <a:xfrm>
            <a:off x="2353494" y="2677518"/>
            <a:ext cx="41415" cy="41405"/>
          </a:xfrm>
          <a:prstGeom prst="rect">
            <a:avLst/>
          </a:prstGeom>
        </p:spPr>
      </p:pic>
      <p:pic>
        <p:nvPicPr>
          <p:cNvPr id="357" name="bg object 357"/>
          <p:cNvPicPr/>
          <p:nvPr/>
        </p:nvPicPr>
        <p:blipFill>
          <a:blip r:embed="rId265" cstate="print"/>
          <a:stretch>
            <a:fillRect/>
          </a:stretch>
        </p:blipFill>
        <p:spPr>
          <a:xfrm>
            <a:off x="2487631" y="2677518"/>
            <a:ext cx="41421" cy="41405"/>
          </a:xfrm>
          <a:prstGeom prst="rect">
            <a:avLst/>
          </a:prstGeom>
        </p:spPr>
      </p:pic>
      <p:pic>
        <p:nvPicPr>
          <p:cNvPr id="358" name="bg object 358"/>
          <p:cNvPicPr/>
          <p:nvPr/>
        </p:nvPicPr>
        <p:blipFill>
          <a:blip r:embed="rId253" cstate="print"/>
          <a:stretch>
            <a:fillRect/>
          </a:stretch>
        </p:blipFill>
        <p:spPr>
          <a:xfrm>
            <a:off x="2554706" y="2677518"/>
            <a:ext cx="41415" cy="41405"/>
          </a:xfrm>
          <a:prstGeom prst="rect">
            <a:avLst/>
          </a:prstGeom>
        </p:spPr>
      </p:pic>
      <p:pic>
        <p:nvPicPr>
          <p:cNvPr id="359" name="bg object 359"/>
          <p:cNvPicPr/>
          <p:nvPr/>
        </p:nvPicPr>
        <p:blipFill>
          <a:blip r:embed="rId253" cstate="print"/>
          <a:stretch>
            <a:fillRect/>
          </a:stretch>
        </p:blipFill>
        <p:spPr>
          <a:xfrm>
            <a:off x="2621775" y="2677518"/>
            <a:ext cx="41415" cy="41405"/>
          </a:xfrm>
          <a:prstGeom prst="rect">
            <a:avLst/>
          </a:prstGeom>
        </p:spPr>
      </p:pic>
      <p:pic>
        <p:nvPicPr>
          <p:cNvPr id="360" name="bg object 360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688844" y="2677518"/>
            <a:ext cx="41415" cy="41405"/>
          </a:xfrm>
          <a:prstGeom prst="rect">
            <a:avLst/>
          </a:prstGeom>
        </p:spPr>
      </p:pic>
      <p:pic>
        <p:nvPicPr>
          <p:cNvPr id="361" name="bg object 361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90050" y="2677518"/>
            <a:ext cx="41427" cy="41405"/>
          </a:xfrm>
          <a:prstGeom prst="rect">
            <a:avLst/>
          </a:prstGeom>
        </p:spPr>
      </p:pic>
      <p:pic>
        <p:nvPicPr>
          <p:cNvPr id="362" name="bg object 362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957131" y="2677518"/>
            <a:ext cx="41408" cy="41405"/>
          </a:xfrm>
          <a:prstGeom prst="rect">
            <a:avLst/>
          </a:prstGeom>
        </p:spPr>
      </p:pic>
      <p:pic>
        <p:nvPicPr>
          <p:cNvPr id="363" name="bg object 363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3024194" y="2677518"/>
            <a:ext cx="41415" cy="41405"/>
          </a:xfrm>
          <a:prstGeom prst="rect">
            <a:avLst/>
          </a:prstGeom>
        </p:spPr>
      </p:pic>
      <p:pic>
        <p:nvPicPr>
          <p:cNvPr id="364" name="bg object 364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042367" y="2677518"/>
            <a:ext cx="41415" cy="41412"/>
          </a:xfrm>
          <a:prstGeom prst="rect">
            <a:avLst/>
          </a:prstGeom>
        </p:spPr>
      </p:pic>
      <p:pic>
        <p:nvPicPr>
          <p:cNvPr id="365" name="bg object 365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109443" y="2677518"/>
            <a:ext cx="41415" cy="41412"/>
          </a:xfrm>
          <a:prstGeom prst="rect">
            <a:avLst/>
          </a:prstGeom>
        </p:spPr>
      </p:pic>
      <p:pic>
        <p:nvPicPr>
          <p:cNvPr id="366" name="bg object 366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243580" y="2677518"/>
            <a:ext cx="41408" cy="41412"/>
          </a:xfrm>
          <a:prstGeom prst="rect">
            <a:avLst/>
          </a:prstGeom>
        </p:spPr>
      </p:pic>
      <p:pic>
        <p:nvPicPr>
          <p:cNvPr id="367" name="bg object 367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77724" y="2677518"/>
            <a:ext cx="41415" cy="41412"/>
          </a:xfrm>
          <a:prstGeom prst="rect">
            <a:avLst/>
          </a:prstGeom>
        </p:spPr>
      </p:pic>
      <p:pic>
        <p:nvPicPr>
          <p:cNvPr id="368" name="bg object 368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444786" y="2677518"/>
            <a:ext cx="41421" cy="41412"/>
          </a:xfrm>
          <a:prstGeom prst="rect">
            <a:avLst/>
          </a:prstGeom>
        </p:spPr>
      </p:pic>
      <p:pic>
        <p:nvPicPr>
          <p:cNvPr id="369" name="bg object 369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511861" y="2677518"/>
            <a:ext cx="41421" cy="41412"/>
          </a:xfrm>
          <a:prstGeom prst="rect">
            <a:avLst/>
          </a:prstGeom>
        </p:spPr>
      </p:pic>
      <p:pic>
        <p:nvPicPr>
          <p:cNvPr id="370" name="bg object 370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578936" y="2677518"/>
            <a:ext cx="41408" cy="41412"/>
          </a:xfrm>
          <a:prstGeom prst="rect">
            <a:avLst/>
          </a:prstGeom>
        </p:spPr>
      </p:pic>
      <p:pic>
        <p:nvPicPr>
          <p:cNvPr id="371" name="bg object 371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578936" y="2610454"/>
            <a:ext cx="41408" cy="41412"/>
          </a:xfrm>
          <a:prstGeom prst="rect">
            <a:avLst/>
          </a:prstGeom>
        </p:spPr>
      </p:pic>
      <p:pic>
        <p:nvPicPr>
          <p:cNvPr id="372" name="bg object 372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713080" y="2677518"/>
            <a:ext cx="41408" cy="41412"/>
          </a:xfrm>
          <a:prstGeom prst="rect">
            <a:avLst/>
          </a:prstGeom>
        </p:spPr>
      </p:pic>
      <p:pic>
        <p:nvPicPr>
          <p:cNvPr id="373" name="bg object 373"/>
          <p:cNvPicPr/>
          <p:nvPr/>
        </p:nvPicPr>
        <p:blipFill>
          <a:blip r:embed="rId266" cstate="print"/>
          <a:stretch>
            <a:fillRect/>
          </a:stretch>
        </p:blipFill>
        <p:spPr>
          <a:xfrm>
            <a:off x="6780142" y="2677518"/>
            <a:ext cx="41421" cy="41412"/>
          </a:xfrm>
          <a:prstGeom prst="rect">
            <a:avLst/>
          </a:prstGeom>
        </p:spPr>
      </p:pic>
      <p:pic>
        <p:nvPicPr>
          <p:cNvPr id="374" name="bg object 374"/>
          <p:cNvPicPr/>
          <p:nvPr/>
        </p:nvPicPr>
        <p:blipFill>
          <a:blip r:embed="rId259" cstate="print"/>
          <a:stretch>
            <a:fillRect/>
          </a:stretch>
        </p:blipFill>
        <p:spPr>
          <a:xfrm>
            <a:off x="7048424" y="2677518"/>
            <a:ext cx="41421" cy="41412"/>
          </a:xfrm>
          <a:prstGeom prst="rect">
            <a:avLst/>
          </a:prstGeom>
        </p:spPr>
      </p:pic>
      <p:pic>
        <p:nvPicPr>
          <p:cNvPr id="375" name="bg object 375"/>
          <p:cNvPicPr/>
          <p:nvPr/>
        </p:nvPicPr>
        <p:blipFill>
          <a:blip r:embed="rId208" cstate="print"/>
          <a:stretch>
            <a:fillRect/>
          </a:stretch>
        </p:blipFill>
        <p:spPr>
          <a:xfrm>
            <a:off x="7115499" y="2677518"/>
            <a:ext cx="41415" cy="41412"/>
          </a:xfrm>
          <a:prstGeom prst="rect">
            <a:avLst/>
          </a:prstGeom>
        </p:spPr>
      </p:pic>
      <p:pic>
        <p:nvPicPr>
          <p:cNvPr id="376" name="bg object 376"/>
          <p:cNvPicPr/>
          <p:nvPr/>
        </p:nvPicPr>
        <p:blipFill>
          <a:blip r:embed="rId267" cstate="print"/>
          <a:stretch>
            <a:fillRect/>
          </a:stretch>
        </p:blipFill>
        <p:spPr>
          <a:xfrm>
            <a:off x="7182567" y="2677518"/>
            <a:ext cx="41415" cy="41412"/>
          </a:xfrm>
          <a:prstGeom prst="rect">
            <a:avLst/>
          </a:prstGeom>
        </p:spPr>
      </p:pic>
      <p:pic>
        <p:nvPicPr>
          <p:cNvPr id="377" name="bg object 377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517924" y="2677518"/>
            <a:ext cx="41415" cy="41412"/>
          </a:xfrm>
          <a:prstGeom prst="rect">
            <a:avLst/>
          </a:prstGeom>
        </p:spPr>
      </p:pic>
      <p:pic>
        <p:nvPicPr>
          <p:cNvPr id="378" name="bg object 378"/>
          <p:cNvPicPr/>
          <p:nvPr/>
        </p:nvPicPr>
        <p:blipFill>
          <a:blip r:embed="rId268" cstate="print"/>
          <a:stretch>
            <a:fillRect/>
          </a:stretch>
        </p:blipFill>
        <p:spPr>
          <a:xfrm>
            <a:off x="7786205" y="2677518"/>
            <a:ext cx="41415" cy="41412"/>
          </a:xfrm>
          <a:prstGeom prst="rect">
            <a:avLst/>
          </a:prstGeom>
        </p:spPr>
      </p:pic>
      <p:pic>
        <p:nvPicPr>
          <p:cNvPr id="379" name="bg object 379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987417" y="2677518"/>
            <a:ext cx="41408" cy="41412"/>
          </a:xfrm>
          <a:prstGeom prst="rect">
            <a:avLst/>
          </a:prstGeom>
        </p:spPr>
      </p:pic>
      <p:pic>
        <p:nvPicPr>
          <p:cNvPr id="380" name="bg object 380"/>
          <p:cNvPicPr/>
          <p:nvPr/>
        </p:nvPicPr>
        <p:blipFill>
          <a:blip r:embed="rId233" cstate="print"/>
          <a:stretch>
            <a:fillRect/>
          </a:stretch>
        </p:blipFill>
        <p:spPr>
          <a:xfrm>
            <a:off x="9127616" y="2677518"/>
            <a:ext cx="41408" cy="41412"/>
          </a:xfrm>
          <a:prstGeom prst="rect">
            <a:avLst/>
          </a:prstGeom>
        </p:spPr>
      </p:pic>
      <p:pic>
        <p:nvPicPr>
          <p:cNvPr id="381" name="bg object 381"/>
          <p:cNvPicPr/>
          <p:nvPr/>
        </p:nvPicPr>
        <p:blipFill>
          <a:blip r:embed="rId233" cstate="print"/>
          <a:stretch>
            <a:fillRect/>
          </a:stretch>
        </p:blipFill>
        <p:spPr>
          <a:xfrm>
            <a:off x="9194679" y="2677518"/>
            <a:ext cx="41421" cy="41412"/>
          </a:xfrm>
          <a:prstGeom prst="rect">
            <a:avLst/>
          </a:prstGeom>
        </p:spPr>
      </p:pic>
      <p:pic>
        <p:nvPicPr>
          <p:cNvPr id="382" name="bg object 382"/>
          <p:cNvPicPr/>
          <p:nvPr/>
        </p:nvPicPr>
        <p:blipFill>
          <a:blip r:embed="rId269" cstate="print"/>
          <a:stretch>
            <a:fillRect/>
          </a:stretch>
        </p:blipFill>
        <p:spPr>
          <a:xfrm>
            <a:off x="9261754" y="2677518"/>
            <a:ext cx="41415" cy="41412"/>
          </a:xfrm>
          <a:prstGeom prst="rect">
            <a:avLst/>
          </a:prstGeom>
        </p:spPr>
      </p:pic>
      <p:pic>
        <p:nvPicPr>
          <p:cNvPr id="383" name="bg object 383"/>
          <p:cNvPicPr/>
          <p:nvPr/>
        </p:nvPicPr>
        <p:blipFill>
          <a:blip r:embed="rId227" cstate="print"/>
          <a:stretch>
            <a:fillRect/>
          </a:stretch>
        </p:blipFill>
        <p:spPr>
          <a:xfrm>
            <a:off x="2152275" y="2744576"/>
            <a:ext cx="41421" cy="41418"/>
          </a:xfrm>
          <a:prstGeom prst="rect">
            <a:avLst/>
          </a:prstGeom>
        </p:spPr>
      </p:pic>
      <p:pic>
        <p:nvPicPr>
          <p:cNvPr id="384" name="bg object 384"/>
          <p:cNvPicPr/>
          <p:nvPr/>
        </p:nvPicPr>
        <p:blipFill>
          <a:blip r:embed="rId270" cstate="print"/>
          <a:stretch>
            <a:fillRect/>
          </a:stretch>
        </p:blipFill>
        <p:spPr>
          <a:xfrm>
            <a:off x="2420563" y="2744576"/>
            <a:ext cx="41415" cy="41418"/>
          </a:xfrm>
          <a:prstGeom prst="rect">
            <a:avLst/>
          </a:prstGeom>
        </p:spPr>
      </p:pic>
      <p:pic>
        <p:nvPicPr>
          <p:cNvPr id="385" name="bg object 385"/>
          <p:cNvPicPr/>
          <p:nvPr/>
        </p:nvPicPr>
        <p:blipFill>
          <a:blip r:embed="rId253" cstate="print"/>
          <a:stretch>
            <a:fillRect/>
          </a:stretch>
        </p:blipFill>
        <p:spPr>
          <a:xfrm>
            <a:off x="2621775" y="2744576"/>
            <a:ext cx="41415" cy="41418"/>
          </a:xfrm>
          <a:prstGeom prst="rect">
            <a:avLst/>
          </a:prstGeom>
        </p:spPr>
      </p:pic>
      <p:pic>
        <p:nvPicPr>
          <p:cNvPr id="386" name="bg object 386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22988" y="2744576"/>
            <a:ext cx="41408" cy="41418"/>
          </a:xfrm>
          <a:prstGeom prst="rect">
            <a:avLst/>
          </a:prstGeom>
        </p:spPr>
      </p:pic>
      <p:pic>
        <p:nvPicPr>
          <p:cNvPr id="387" name="bg object 387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3024194" y="2744576"/>
            <a:ext cx="41415" cy="41418"/>
          </a:xfrm>
          <a:prstGeom prst="rect">
            <a:avLst/>
          </a:prstGeom>
        </p:spPr>
      </p:pic>
      <p:pic>
        <p:nvPicPr>
          <p:cNvPr id="388" name="bg object 388"/>
          <p:cNvPicPr/>
          <p:nvPr/>
        </p:nvPicPr>
        <p:blipFill>
          <a:blip r:embed="rId205" cstate="print"/>
          <a:stretch>
            <a:fillRect/>
          </a:stretch>
        </p:blipFill>
        <p:spPr>
          <a:xfrm>
            <a:off x="3158331" y="2744576"/>
            <a:ext cx="41421" cy="41418"/>
          </a:xfrm>
          <a:prstGeom prst="rect">
            <a:avLst/>
          </a:prstGeom>
        </p:spPr>
      </p:pic>
      <p:pic>
        <p:nvPicPr>
          <p:cNvPr id="389" name="bg object 389"/>
          <p:cNvPicPr/>
          <p:nvPr/>
        </p:nvPicPr>
        <p:blipFill>
          <a:blip r:embed="rId271" cstate="print"/>
          <a:stretch>
            <a:fillRect/>
          </a:stretch>
        </p:blipFill>
        <p:spPr>
          <a:xfrm>
            <a:off x="3292474" y="2744576"/>
            <a:ext cx="41421" cy="41418"/>
          </a:xfrm>
          <a:prstGeom prst="rect">
            <a:avLst/>
          </a:prstGeom>
        </p:spPr>
      </p:pic>
      <p:pic>
        <p:nvPicPr>
          <p:cNvPr id="390" name="bg object 390"/>
          <p:cNvPicPr/>
          <p:nvPr/>
        </p:nvPicPr>
        <p:blipFill>
          <a:blip r:embed="rId272" cstate="print"/>
          <a:stretch>
            <a:fillRect/>
          </a:stretch>
        </p:blipFill>
        <p:spPr>
          <a:xfrm>
            <a:off x="3359550" y="2744576"/>
            <a:ext cx="41421" cy="41418"/>
          </a:xfrm>
          <a:prstGeom prst="rect">
            <a:avLst/>
          </a:prstGeom>
        </p:spPr>
      </p:pic>
      <p:pic>
        <p:nvPicPr>
          <p:cNvPr id="391" name="bg object 391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5841156" y="2744582"/>
            <a:ext cx="41415" cy="41412"/>
          </a:xfrm>
          <a:prstGeom prst="rect">
            <a:avLst/>
          </a:prstGeom>
        </p:spPr>
      </p:pic>
      <p:pic>
        <p:nvPicPr>
          <p:cNvPr id="392" name="bg object 392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5975299" y="2744582"/>
            <a:ext cx="41415" cy="41412"/>
          </a:xfrm>
          <a:prstGeom prst="rect">
            <a:avLst/>
          </a:prstGeom>
        </p:spPr>
      </p:pic>
      <p:pic>
        <p:nvPicPr>
          <p:cNvPr id="393" name="bg object 393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042367" y="2744582"/>
            <a:ext cx="41415" cy="41412"/>
          </a:xfrm>
          <a:prstGeom prst="rect">
            <a:avLst/>
          </a:prstGeom>
        </p:spPr>
      </p:pic>
      <p:pic>
        <p:nvPicPr>
          <p:cNvPr id="394" name="bg object 394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243580" y="2744582"/>
            <a:ext cx="41408" cy="41412"/>
          </a:xfrm>
          <a:prstGeom prst="rect">
            <a:avLst/>
          </a:prstGeom>
        </p:spPr>
      </p:pic>
      <p:pic>
        <p:nvPicPr>
          <p:cNvPr id="395" name="bg object 395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10649" y="2744582"/>
            <a:ext cx="41421" cy="41412"/>
          </a:xfrm>
          <a:prstGeom prst="rect">
            <a:avLst/>
          </a:prstGeom>
        </p:spPr>
      </p:pic>
      <p:pic>
        <p:nvPicPr>
          <p:cNvPr id="396" name="bg object 396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77724" y="2744582"/>
            <a:ext cx="41415" cy="41412"/>
          </a:xfrm>
          <a:prstGeom prst="rect">
            <a:avLst/>
          </a:prstGeom>
        </p:spPr>
      </p:pic>
      <p:pic>
        <p:nvPicPr>
          <p:cNvPr id="397" name="bg object 397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444786" y="2744582"/>
            <a:ext cx="41421" cy="41412"/>
          </a:xfrm>
          <a:prstGeom prst="rect">
            <a:avLst/>
          </a:prstGeom>
        </p:spPr>
      </p:pic>
      <p:pic>
        <p:nvPicPr>
          <p:cNvPr id="398" name="bg object 398"/>
          <p:cNvPicPr/>
          <p:nvPr/>
        </p:nvPicPr>
        <p:blipFill>
          <a:blip r:embed="rId273" cstate="print"/>
          <a:stretch>
            <a:fillRect/>
          </a:stretch>
        </p:blipFill>
        <p:spPr>
          <a:xfrm>
            <a:off x="6847217" y="2744582"/>
            <a:ext cx="41408" cy="41412"/>
          </a:xfrm>
          <a:prstGeom prst="rect">
            <a:avLst/>
          </a:prstGeom>
        </p:spPr>
      </p:pic>
      <p:pic>
        <p:nvPicPr>
          <p:cNvPr id="399" name="bg object 399"/>
          <p:cNvPicPr/>
          <p:nvPr/>
        </p:nvPicPr>
        <p:blipFill>
          <a:blip r:embed="rId274" cstate="print"/>
          <a:stretch>
            <a:fillRect/>
          </a:stretch>
        </p:blipFill>
        <p:spPr>
          <a:xfrm>
            <a:off x="6914280" y="2744582"/>
            <a:ext cx="41421" cy="41412"/>
          </a:xfrm>
          <a:prstGeom prst="rect">
            <a:avLst/>
          </a:prstGeom>
        </p:spPr>
      </p:pic>
      <p:pic>
        <p:nvPicPr>
          <p:cNvPr id="400" name="bg object 400"/>
          <p:cNvPicPr/>
          <p:nvPr/>
        </p:nvPicPr>
        <p:blipFill>
          <a:blip r:embed="rId259" cstate="print"/>
          <a:stretch>
            <a:fillRect/>
          </a:stretch>
        </p:blipFill>
        <p:spPr>
          <a:xfrm>
            <a:off x="6981361" y="2744582"/>
            <a:ext cx="41408" cy="41412"/>
          </a:xfrm>
          <a:prstGeom prst="rect">
            <a:avLst/>
          </a:prstGeom>
        </p:spPr>
      </p:pic>
      <p:pic>
        <p:nvPicPr>
          <p:cNvPr id="401" name="bg object 401"/>
          <p:cNvPicPr/>
          <p:nvPr/>
        </p:nvPicPr>
        <p:blipFill>
          <a:blip r:embed="rId259" cstate="print"/>
          <a:stretch>
            <a:fillRect/>
          </a:stretch>
        </p:blipFill>
        <p:spPr>
          <a:xfrm>
            <a:off x="7048424" y="2744582"/>
            <a:ext cx="41421" cy="41412"/>
          </a:xfrm>
          <a:prstGeom prst="rect">
            <a:avLst/>
          </a:prstGeom>
        </p:spPr>
      </p:pic>
      <p:pic>
        <p:nvPicPr>
          <p:cNvPr id="402" name="bg object 402"/>
          <p:cNvPicPr/>
          <p:nvPr/>
        </p:nvPicPr>
        <p:blipFill>
          <a:blip r:embed="rId275" cstate="print"/>
          <a:stretch>
            <a:fillRect/>
          </a:stretch>
        </p:blipFill>
        <p:spPr>
          <a:xfrm>
            <a:off x="7115499" y="2744582"/>
            <a:ext cx="41415" cy="41412"/>
          </a:xfrm>
          <a:prstGeom prst="rect">
            <a:avLst/>
          </a:prstGeom>
        </p:spPr>
      </p:pic>
      <p:pic>
        <p:nvPicPr>
          <p:cNvPr id="403" name="bg object 403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249636" y="2744582"/>
            <a:ext cx="41415" cy="41412"/>
          </a:xfrm>
          <a:prstGeom prst="rect">
            <a:avLst/>
          </a:prstGeom>
        </p:spPr>
      </p:pic>
      <p:pic>
        <p:nvPicPr>
          <p:cNvPr id="404" name="bg object 404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316705" y="2744582"/>
            <a:ext cx="41421" cy="41412"/>
          </a:xfrm>
          <a:prstGeom prst="rect">
            <a:avLst/>
          </a:prstGeom>
        </p:spPr>
      </p:pic>
      <p:pic>
        <p:nvPicPr>
          <p:cNvPr id="405" name="bg object 405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450849" y="2744582"/>
            <a:ext cx="41415" cy="41412"/>
          </a:xfrm>
          <a:prstGeom prst="rect">
            <a:avLst/>
          </a:prstGeom>
        </p:spPr>
      </p:pic>
      <p:pic>
        <p:nvPicPr>
          <p:cNvPr id="406" name="bg object 406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517926" y="2744582"/>
            <a:ext cx="41409" cy="41412"/>
          </a:xfrm>
          <a:prstGeom prst="rect">
            <a:avLst/>
          </a:prstGeom>
        </p:spPr>
      </p:pic>
      <p:pic>
        <p:nvPicPr>
          <p:cNvPr id="407" name="bg object 407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652061" y="2744582"/>
            <a:ext cx="41421" cy="41412"/>
          </a:xfrm>
          <a:prstGeom prst="rect">
            <a:avLst/>
          </a:prstGeom>
        </p:spPr>
      </p:pic>
      <p:pic>
        <p:nvPicPr>
          <p:cNvPr id="408" name="bg object 408"/>
          <p:cNvPicPr/>
          <p:nvPr/>
        </p:nvPicPr>
        <p:blipFill>
          <a:blip r:embed="rId276" cstate="print"/>
          <a:stretch>
            <a:fillRect/>
          </a:stretch>
        </p:blipFill>
        <p:spPr>
          <a:xfrm>
            <a:off x="7719136" y="2744582"/>
            <a:ext cx="41408" cy="41412"/>
          </a:xfrm>
          <a:prstGeom prst="rect">
            <a:avLst/>
          </a:prstGeom>
        </p:spPr>
      </p:pic>
      <p:pic>
        <p:nvPicPr>
          <p:cNvPr id="409" name="bg object 409"/>
          <p:cNvPicPr/>
          <p:nvPr/>
        </p:nvPicPr>
        <p:blipFill>
          <a:blip r:embed="rId277" cstate="print"/>
          <a:stretch>
            <a:fillRect/>
          </a:stretch>
        </p:blipFill>
        <p:spPr>
          <a:xfrm>
            <a:off x="7786205" y="2744582"/>
            <a:ext cx="41415" cy="41412"/>
          </a:xfrm>
          <a:prstGeom prst="rect">
            <a:avLst/>
          </a:prstGeom>
        </p:spPr>
      </p:pic>
      <p:pic>
        <p:nvPicPr>
          <p:cNvPr id="410" name="bg object 410"/>
          <p:cNvPicPr/>
          <p:nvPr/>
        </p:nvPicPr>
        <p:blipFill>
          <a:blip r:embed="rId201" cstate="print"/>
          <a:stretch>
            <a:fillRect/>
          </a:stretch>
        </p:blipFill>
        <p:spPr>
          <a:xfrm>
            <a:off x="7853274" y="2744582"/>
            <a:ext cx="41415" cy="41412"/>
          </a:xfrm>
          <a:prstGeom prst="rect">
            <a:avLst/>
          </a:prstGeom>
        </p:spPr>
      </p:pic>
      <p:pic>
        <p:nvPicPr>
          <p:cNvPr id="411" name="bg object 411"/>
          <p:cNvPicPr/>
          <p:nvPr/>
        </p:nvPicPr>
        <p:blipFill>
          <a:blip r:embed="rId278" cstate="print"/>
          <a:stretch>
            <a:fillRect/>
          </a:stretch>
        </p:blipFill>
        <p:spPr>
          <a:xfrm>
            <a:off x="7920342" y="2744582"/>
            <a:ext cx="41421" cy="41412"/>
          </a:xfrm>
          <a:prstGeom prst="rect">
            <a:avLst/>
          </a:prstGeom>
        </p:spPr>
      </p:pic>
      <p:pic>
        <p:nvPicPr>
          <p:cNvPr id="412" name="bg object 412"/>
          <p:cNvPicPr/>
          <p:nvPr/>
        </p:nvPicPr>
        <p:blipFill>
          <a:blip r:embed="rId230" cstate="print"/>
          <a:stretch>
            <a:fillRect/>
          </a:stretch>
        </p:blipFill>
        <p:spPr>
          <a:xfrm>
            <a:off x="8188623" y="2744582"/>
            <a:ext cx="41415" cy="41412"/>
          </a:xfrm>
          <a:prstGeom prst="rect">
            <a:avLst/>
          </a:prstGeom>
        </p:spPr>
      </p:pic>
      <p:pic>
        <p:nvPicPr>
          <p:cNvPr id="413" name="bg object 413"/>
          <p:cNvPicPr/>
          <p:nvPr/>
        </p:nvPicPr>
        <p:blipFill>
          <a:blip r:embed="rId233" cstate="print"/>
          <a:stretch>
            <a:fillRect/>
          </a:stretch>
        </p:blipFill>
        <p:spPr>
          <a:xfrm>
            <a:off x="9127616" y="2744582"/>
            <a:ext cx="41408" cy="41412"/>
          </a:xfrm>
          <a:prstGeom prst="rect">
            <a:avLst/>
          </a:prstGeom>
        </p:spPr>
      </p:pic>
      <p:pic>
        <p:nvPicPr>
          <p:cNvPr id="414" name="bg object 414"/>
          <p:cNvPicPr/>
          <p:nvPr/>
        </p:nvPicPr>
        <p:blipFill>
          <a:blip r:embed="rId250" cstate="print"/>
          <a:stretch>
            <a:fillRect/>
          </a:stretch>
        </p:blipFill>
        <p:spPr>
          <a:xfrm>
            <a:off x="9261754" y="2744582"/>
            <a:ext cx="41415" cy="41412"/>
          </a:xfrm>
          <a:prstGeom prst="rect">
            <a:avLst/>
          </a:prstGeom>
        </p:spPr>
      </p:pic>
      <p:pic>
        <p:nvPicPr>
          <p:cNvPr id="415" name="bg object 415"/>
          <p:cNvPicPr/>
          <p:nvPr/>
        </p:nvPicPr>
        <p:blipFill>
          <a:blip r:embed="rId253" cstate="print"/>
          <a:stretch>
            <a:fillRect/>
          </a:stretch>
        </p:blipFill>
        <p:spPr>
          <a:xfrm>
            <a:off x="2621775" y="2811646"/>
            <a:ext cx="41415" cy="41405"/>
          </a:xfrm>
          <a:prstGeom prst="rect">
            <a:avLst/>
          </a:prstGeom>
        </p:spPr>
      </p:pic>
      <p:pic>
        <p:nvPicPr>
          <p:cNvPr id="416" name="bg object 416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755919" y="2811646"/>
            <a:ext cx="41415" cy="41405"/>
          </a:xfrm>
          <a:prstGeom prst="rect">
            <a:avLst/>
          </a:prstGeom>
        </p:spPr>
      </p:pic>
      <p:pic>
        <p:nvPicPr>
          <p:cNvPr id="417" name="bg object 417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957131" y="2811646"/>
            <a:ext cx="41408" cy="41405"/>
          </a:xfrm>
          <a:prstGeom prst="rect">
            <a:avLst/>
          </a:prstGeom>
        </p:spPr>
      </p:pic>
      <p:pic>
        <p:nvPicPr>
          <p:cNvPr id="418" name="bg object 418"/>
          <p:cNvPicPr/>
          <p:nvPr/>
        </p:nvPicPr>
        <p:blipFill>
          <a:blip r:embed="rId279" cstate="print"/>
          <a:stretch>
            <a:fillRect/>
          </a:stretch>
        </p:blipFill>
        <p:spPr>
          <a:xfrm>
            <a:off x="3158331" y="2811646"/>
            <a:ext cx="41421" cy="41405"/>
          </a:xfrm>
          <a:prstGeom prst="rect">
            <a:avLst/>
          </a:prstGeom>
        </p:spPr>
      </p:pic>
      <p:pic>
        <p:nvPicPr>
          <p:cNvPr id="419" name="bg object 419"/>
          <p:cNvPicPr/>
          <p:nvPr/>
        </p:nvPicPr>
        <p:blipFill>
          <a:blip r:embed="rId205" cstate="print"/>
          <a:stretch>
            <a:fillRect/>
          </a:stretch>
        </p:blipFill>
        <p:spPr>
          <a:xfrm>
            <a:off x="3225406" y="2811646"/>
            <a:ext cx="41421" cy="41405"/>
          </a:xfrm>
          <a:prstGeom prst="rect">
            <a:avLst/>
          </a:prstGeom>
        </p:spPr>
      </p:pic>
      <p:pic>
        <p:nvPicPr>
          <p:cNvPr id="420" name="bg object 420"/>
          <p:cNvPicPr/>
          <p:nvPr/>
        </p:nvPicPr>
        <p:blipFill>
          <a:blip r:embed="rId205" cstate="print"/>
          <a:stretch>
            <a:fillRect/>
          </a:stretch>
        </p:blipFill>
        <p:spPr>
          <a:xfrm>
            <a:off x="3292474" y="2811646"/>
            <a:ext cx="41421" cy="41405"/>
          </a:xfrm>
          <a:prstGeom prst="rect">
            <a:avLst/>
          </a:prstGeom>
        </p:spPr>
      </p:pic>
      <p:pic>
        <p:nvPicPr>
          <p:cNvPr id="421" name="bg object 421"/>
          <p:cNvPicPr/>
          <p:nvPr/>
        </p:nvPicPr>
        <p:blipFill>
          <a:blip r:embed="rId280" cstate="print"/>
          <a:stretch>
            <a:fillRect/>
          </a:stretch>
        </p:blipFill>
        <p:spPr>
          <a:xfrm>
            <a:off x="3359550" y="2811646"/>
            <a:ext cx="41421" cy="41405"/>
          </a:xfrm>
          <a:prstGeom prst="rect">
            <a:avLst/>
          </a:prstGeom>
        </p:spPr>
      </p:pic>
      <p:pic>
        <p:nvPicPr>
          <p:cNvPr id="422" name="bg object 422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5841156" y="2811646"/>
            <a:ext cx="41415" cy="41418"/>
          </a:xfrm>
          <a:prstGeom prst="rect">
            <a:avLst/>
          </a:prstGeom>
        </p:spPr>
      </p:pic>
      <p:pic>
        <p:nvPicPr>
          <p:cNvPr id="423" name="bg object 423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5908224" y="2811646"/>
            <a:ext cx="41421" cy="41418"/>
          </a:xfrm>
          <a:prstGeom prst="rect">
            <a:avLst/>
          </a:prstGeom>
        </p:spPr>
      </p:pic>
      <p:pic>
        <p:nvPicPr>
          <p:cNvPr id="424" name="bg object 424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042367" y="2811646"/>
            <a:ext cx="41415" cy="41418"/>
          </a:xfrm>
          <a:prstGeom prst="rect">
            <a:avLst/>
          </a:prstGeom>
        </p:spPr>
      </p:pic>
      <p:pic>
        <p:nvPicPr>
          <p:cNvPr id="425" name="bg object 425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176512" y="2811646"/>
            <a:ext cx="41415" cy="41418"/>
          </a:xfrm>
          <a:prstGeom prst="rect">
            <a:avLst/>
          </a:prstGeom>
        </p:spPr>
      </p:pic>
      <p:pic>
        <p:nvPicPr>
          <p:cNvPr id="426" name="bg object 426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444786" y="2811646"/>
            <a:ext cx="41421" cy="41418"/>
          </a:xfrm>
          <a:prstGeom prst="rect">
            <a:avLst/>
          </a:prstGeom>
        </p:spPr>
      </p:pic>
      <p:pic>
        <p:nvPicPr>
          <p:cNvPr id="427" name="bg object 427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511861" y="2811646"/>
            <a:ext cx="41421" cy="41418"/>
          </a:xfrm>
          <a:prstGeom prst="rect">
            <a:avLst/>
          </a:prstGeom>
        </p:spPr>
      </p:pic>
      <p:pic>
        <p:nvPicPr>
          <p:cNvPr id="428" name="bg object 428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578936" y="2811646"/>
            <a:ext cx="41408" cy="41418"/>
          </a:xfrm>
          <a:prstGeom prst="rect">
            <a:avLst/>
          </a:prstGeom>
        </p:spPr>
      </p:pic>
      <p:pic>
        <p:nvPicPr>
          <p:cNvPr id="429" name="bg object 429"/>
          <p:cNvPicPr/>
          <p:nvPr/>
        </p:nvPicPr>
        <p:blipFill>
          <a:blip r:embed="rId281" cstate="print"/>
          <a:stretch>
            <a:fillRect/>
          </a:stretch>
        </p:blipFill>
        <p:spPr>
          <a:xfrm>
            <a:off x="6713080" y="2811646"/>
            <a:ext cx="41408" cy="41418"/>
          </a:xfrm>
          <a:prstGeom prst="rect">
            <a:avLst/>
          </a:prstGeom>
        </p:spPr>
      </p:pic>
      <p:pic>
        <p:nvPicPr>
          <p:cNvPr id="430" name="bg object 430"/>
          <p:cNvPicPr/>
          <p:nvPr/>
        </p:nvPicPr>
        <p:blipFill>
          <a:blip r:embed="rId282" cstate="print"/>
          <a:stretch>
            <a:fillRect/>
          </a:stretch>
        </p:blipFill>
        <p:spPr>
          <a:xfrm>
            <a:off x="6780142" y="2811646"/>
            <a:ext cx="41421" cy="41418"/>
          </a:xfrm>
          <a:prstGeom prst="rect">
            <a:avLst/>
          </a:prstGeom>
        </p:spPr>
      </p:pic>
      <p:pic>
        <p:nvPicPr>
          <p:cNvPr id="431" name="bg object 431"/>
          <p:cNvPicPr/>
          <p:nvPr/>
        </p:nvPicPr>
        <p:blipFill>
          <a:blip r:embed="rId283" cstate="print"/>
          <a:stretch>
            <a:fillRect/>
          </a:stretch>
        </p:blipFill>
        <p:spPr>
          <a:xfrm>
            <a:off x="6847217" y="2811646"/>
            <a:ext cx="41408" cy="41418"/>
          </a:xfrm>
          <a:prstGeom prst="rect">
            <a:avLst/>
          </a:prstGeom>
        </p:spPr>
      </p:pic>
      <p:pic>
        <p:nvPicPr>
          <p:cNvPr id="432" name="bg object 432"/>
          <p:cNvPicPr/>
          <p:nvPr/>
        </p:nvPicPr>
        <p:blipFill>
          <a:blip r:embed="rId284" cstate="print"/>
          <a:stretch>
            <a:fillRect/>
          </a:stretch>
        </p:blipFill>
        <p:spPr>
          <a:xfrm>
            <a:off x="7048424" y="2811646"/>
            <a:ext cx="41421" cy="41418"/>
          </a:xfrm>
          <a:prstGeom prst="rect">
            <a:avLst/>
          </a:prstGeom>
        </p:spPr>
      </p:pic>
      <p:pic>
        <p:nvPicPr>
          <p:cNvPr id="433" name="bg object 433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115499" y="2811646"/>
            <a:ext cx="41415" cy="41418"/>
          </a:xfrm>
          <a:prstGeom prst="rect">
            <a:avLst/>
          </a:prstGeom>
        </p:spPr>
      </p:pic>
      <p:pic>
        <p:nvPicPr>
          <p:cNvPr id="434" name="bg object 434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182567" y="2811646"/>
            <a:ext cx="41415" cy="41418"/>
          </a:xfrm>
          <a:prstGeom prst="rect">
            <a:avLst/>
          </a:prstGeom>
        </p:spPr>
      </p:pic>
      <p:pic>
        <p:nvPicPr>
          <p:cNvPr id="435" name="bg object 435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249636" y="2811646"/>
            <a:ext cx="41415" cy="41418"/>
          </a:xfrm>
          <a:prstGeom prst="rect">
            <a:avLst/>
          </a:prstGeom>
        </p:spPr>
      </p:pic>
      <p:pic>
        <p:nvPicPr>
          <p:cNvPr id="436" name="bg object 436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316705" y="2811646"/>
            <a:ext cx="41421" cy="41418"/>
          </a:xfrm>
          <a:prstGeom prst="rect">
            <a:avLst/>
          </a:prstGeom>
        </p:spPr>
      </p:pic>
      <p:pic>
        <p:nvPicPr>
          <p:cNvPr id="437" name="bg object 437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383780" y="2811646"/>
            <a:ext cx="41408" cy="41418"/>
          </a:xfrm>
          <a:prstGeom prst="rect">
            <a:avLst/>
          </a:prstGeom>
        </p:spPr>
      </p:pic>
      <p:pic>
        <p:nvPicPr>
          <p:cNvPr id="438" name="bg object 438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450849" y="2811646"/>
            <a:ext cx="41415" cy="41418"/>
          </a:xfrm>
          <a:prstGeom prst="rect">
            <a:avLst/>
          </a:prstGeom>
        </p:spPr>
      </p:pic>
      <p:pic>
        <p:nvPicPr>
          <p:cNvPr id="439" name="bg object 439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517924" y="2811646"/>
            <a:ext cx="41415" cy="41418"/>
          </a:xfrm>
          <a:prstGeom prst="rect">
            <a:avLst/>
          </a:prstGeom>
        </p:spPr>
      </p:pic>
      <p:pic>
        <p:nvPicPr>
          <p:cNvPr id="440" name="bg object 440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584992" y="2811646"/>
            <a:ext cx="41415" cy="41418"/>
          </a:xfrm>
          <a:prstGeom prst="rect">
            <a:avLst/>
          </a:prstGeom>
        </p:spPr>
      </p:pic>
      <p:pic>
        <p:nvPicPr>
          <p:cNvPr id="441" name="bg object 441"/>
          <p:cNvPicPr/>
          <p:nvPr/>
        </p:nvPicPr>
        <p:blipFill>
          <a:blip r:embed="rId285" cstate="print"/>
          <a:stretch>
            <a:fillRect/>
          </a:stretch>
        </p:blipFill>
        <p:spPr>
          <a:xfrm>
            <a:off x="7652061" y="2811646"/>
            <a:ext cx="41421" cy="41418"/>
          </a:xfrm>
          <a:prstGeom prst="rect">
            <a:avLst/>
          </a:prstGeom>
        </p:spPr>
      </p:pic>
      <p:pic>
        <p:nvPicPr>
          <p:cNvPr id="442" name="bg object 442"/>
          <p:cNvPicPr/>
          <p:nvPr/>
        </p:nvPicPr>
        <p:blipFill>
          <a:blip r:embed="rId286" cstate="print"/>
          <a:stretch>
            <a:fillRect/>
          </a:stretch>
        </p:blipFill>
        <p:spPr>
          <a:xfrm>
            <a:off x="7719136" y="2811646"/>
            <a:ext cx="41408" cy="41418"/>
          </a:xfrm>
          <a:prstGeom prst="rect">
            <a:avLst/>
          </a:prstGeom>
        </p:spPr>
      </p:pic>
      <p:pic>
        <p:nvPicPr>
          <p:cNvPr id="443" name="bg object 443"/>
          <p:cNvPicPr/>
          <p:nvPr/>
        </p:nvPicPr>
        <p:blipFill>
          <a:blip r:embed="rId287" cstate="print"/>
          <a:stretch>
            <a:fillRect/>
          </a:stretch>
        </p:blipFill>
        <p:spPr>
          <a:xfrm>
            <a:off x="7853274" y="2811646"/>
            <a:ext cx="41415" cy="41418"/>
          </a:xfrm>
          <a:prstGeom prst="rect">
            <a:avLst/>
          </a:prstGeom>
        </p:spPr>
      </p:pic>
      <p:pic>
        <p:nvPicPr>
          <p:cNvPr id="444" name="bg object 444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920342" y="2811646"/>
            <a:ext cx="41421" cy="41418"/>
          </a:xfrm>
          <a:prstGeom prst="rect">
            <a:avLst/>
          </a:prstGeom>
        </p:spPr>
      </p:pic>
      <p:pic>
        <p:nvPicPr>
          <p:cNvPr id="445" name="bg object 445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987417" y="2811646"/>
            <a:ext cx="41408" cy="41418"/>
          </a:xfrm>
          <a:prstGeom prst="rect">
            <a:avLst/>
          </a:prstGeom>
        </p:spPr>
      </p:pic>
      <p:pic>
        <p:nvPicPr>
          <p:cNvPr id="446" name="bg object 446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8054479" y="2811646"/>
            <a:ext cx="41421" cy="41418"/>
          </a:xfrm>
          <a:prstGeom prst="rect">
            <a:avLst/>
          </a:prstGeom>
        </p:spPr>
      </p:pic>
      <p:pic>
        <p:nvPicPr>
          <p:cNvPr id="447" name="bg object 447"/>
          <p:cNvPicPr/>
          <p:nvPr/>
        </p:nvPicPr>
        <p:blipFill>
          <a:blip r:embed="rId288" cstate="print"/>
          <a:stretch>
            <a:fillRect/>
          </a:stretch>
        </p:blipFill>
        <p:spPr>
          <a:xfrm>
            <a:off x="8121555" y="2811646"/>
            <a:ext cx="41415" cy="41418"/>
          </a:xfrm>
          <a:prstGeom prst="rect">
            <a:avLst/>
          </a:prstGeom>
        </p:spPr>
      </p:pic>
      <p:pic>
        <p:nvPicPr>
          <p:cNvPr id="448" name="bg object 448"/>
          <p:cNvPicPr/>
          <p:nvPr/>
        </p:nvPicPr>
        <p:blipFill>
          <a:blip r:embed="rId289" cstate="print"/>
          <a:stretch>
            <a:fillRect/>
          </a:stretch>
        </p:blipFill>
        <p:spPr>
          <a:xfrm>
            <a:off x="8188623" y="2811646"/>
            <a:ext cx="41415" cy="41418"/>
          </a:xfrm>
          <a:prstGeom prst="rect">
            <a:avLst/>
          </a:prstGeom>
        </p:spPr>
      </p:pic>
      <p:pic>
        <p:nvPicPr>
          <p:cNvPr id="449" name="bg object 449"/>
          <p:cNvPicPr/>
          <p:nvPr/>
        </p:nvPicPr>
        <p:blipFill>
          <a:blip r:embed="rId290" cstate="print"/>
          <a:stretch>
            <a:fillRect/>
          </a:stretch>
        </p:blipFill>
        <p:spPr>
          <a:xfrm>
            <a:off x="8255691" y="2811646"/>
            <a:ext cx="41415" cy="41418"/>
          </a:xfrm>
          <a:prstGeom prst="rect">
            <a:avLst/>
          </a:prstGeom>
        </p:spPr>
      </p:pic>
      <p:pic>
        <p:nvPicPr>
          <p:cNvPr id="450" name="bg object 450"/>
          <p:cNvPicPr/>
          <p:nvPr/>
        </p:nvPicPr>
        <p:blipFill>
          <a:blip r:embed="rId291" cstate="print"/>
          <a:stretch>
            <a:fillRect/>
          </a:stretch>
        </p:blipFill>
        <p:spPr>
          <a:xfrm>
            <a:off x="8322767" y="2811646"/>
            <a:ext cx="41415" cy="41418"/>
          </a:xfrm>
          <a:prstGeom prst="rect">
            <a:avLst/>
          </a:prstGeom>
        </p:spPr>
      </p:pic>
      <p:pic>
        <p:nvPicPr>
          <p:cNvPr id="451" name="bg object 451"/>
          <p:cNvPicPr/>
          <p:nvPr/>
        </p:nvPicPr>
        <p:blipFill>
          <a:blip r:embed="rId292" cstate="print"/>
          <a:stretch>
            <a:fillRect/>
          </a:stretch>
        </p:blipFill>
        <p:spPr>
          <a:xfrm>
            <a:off x="8456905" y="2811646"/>
            <a:ext cx="41421" cy="41418"/>
          </a:xfrm>
          <a:prstGeom prst="rect">
            <a:avLst/>
          </a:prstGeom>
        </p:spPr>
      </p:pic>
      <p:pic>
        <p:nvPicPr>
          <p:cNvPr id="452" name="bg object 452"/>
          <p:cNvPicPr/>
          <p:nvPr/>
        </p:nvPicPr>
        <p:blipFill>
          <a:blip r:embed="rId293" cstate="print"/>
          <a:stretch>
            <a:fillRect/>
          </a:stretch>
        </p:blipFill>
        <p:spPr>
          <a:xfrm>
            <a:off x="8859329" y="2811646"/>
            <a:ext cx="41415" cy="41418"/>
          </a:xfrm>
          <a:prstGeom prst="rect">
            <a:avLst/>
          </a:prstGeom>
        </p:spPr>
      </p:pic>
      <p:pic>
        <p:nvPicPr>
          <p:cNvPr id="453" name="bg object 453"/>
          <p:cNvPicPr/>
          <p:nvPr/>
        </p:nvPicPr>
        <p:blipFill>
          <a:blip r:embed="rId294" cstate="print"/>
          <a:stretch>
            <a:fillRect/>
          </a:stretch>
        </p:blipFill>
        <p:spPr>
          <a:xfrm>
            <a:off x="8926404" y="2811646"/>
            <a:ext cx="41415" cy="41418"/>
          </a:xfrm>
          <a:prstGeom prst="rect">
            <a:avLst/>
          </a:prstGeom>
        </p:spPr>
      </p:pic>
      <p:pic>
        <p:nvPicPr>
          <p:cNvPr id="454" name="bg object 454"/>
          <p:cNvPicPr/>
          <p:nvPr/>
        </p:nvPicPr>
        <p:blipFill>
          <a:blip r:embed="rId295" cstate="print"/>
          <a:stretch>
            <a:fillRect/>
          </a:stretch>
        </p:blipFill>
        <p:spPr>
          <a:xfrm>
            <a:off x="9194679" y="2811646"/>
            <a:ext cx="41421" cy="41418"/>
          </a:xfrm>
          <a:prstGeom prst="rect">
            <a:avLst/>
          </a:prstGeom>
        </p:spPr>
      </p:pic>
      <p:pic>
        <p:nvPicPr>
          <p:cNvPr id="455" name="bg object 455"/>
          <p:cNvPicPr/>
          <p:nvPr/>
        </p:nvPicPr>
        <p:blipFill>
          <a:blip r:embed="rId296" cstate="print"/>
          <a:stretch>
            <a:fillRect/>
          </a:stretch>
        </p:blipFill>
        <p:spPr>
          <a:xfrm>
            <a:off x="3158331" y="2878704"/>
            <a:ext cx="41421" cy="41424"/>
          </a:xfrm>
          <a:prstGeom prst="rect">
            <a:avLst/>
          </a:prstGeom>
        </p:spPr>
      </p:pic>
      <p:pic>
        <p:nvPicPr>
          <p:cNvPr id="456" name="bg object 456"/>
          <p:cNvPicPr/>
          <p:nvPr/>
        </p:nvPicPr>
        <p:blipFill>
          <a:blip r:embed="rId297" cstate="print"/>
          <a:stretch>
            <a:fillRect/>
          </a:stretch>
        </p:blipFill>
        <p:spPr>
          <a:xfrm>
            <a:off x="3225406" y="2878704"/>
            <a:ext cx="41421" cy="41424"/>
          </a:xfrm>
          <a:prstGeom prst="rect">
            <a:avLst/>
          </a:prstGeom>
        </p:spPr>
      </p:pic>
      <p:pic>
        <p:nvPicPr>
          <p:cNvPr id="457" name="bg object 457"/>
          <p:cNvPicPr/>
          <p:nvPr/>
        </p:nvPicPr>
        <p:blipFill>
          <a:blip r:embed="rId205" cstate="print"/>
          <a:stretch>
            <a:fillRect/>
          </a:stretch>
        </p:blipFill>
        <p:spPr>
          <a:xfrm>
            <a:off x="3292474" y="2878704"/>
            <a:ext cx="41421" cy="41424"/>
          </a:xfrm>
          <a:prstGeom prst="rect">
            <a:avLst/>
          </a:prstGeom>
        </p:spPr>
      </p:pic>
      <p:pic>
        <p:nvPicPr>
          <p:cNvPr id="458" name="bg object 458"/>
          <p:cNvPicPr/>
          <p:nvPr/>
        </p:nvPicPr>
        <p:blipFill>
          <a:blip r:embed="rId205" cstate="print"/>
          <a:stretch>
            <a:fillRect/>
          </a:stretch>
        </p:blipFill>
        <p:spPr>
          <a:xfrm>
            <a:off x="3359550" y="2878704"/>
            <a:ext cx="41421" cy="41424"/>
          </a:xfrm>
          <a:prstGeom prst="rect">
            <a:avLst/>
          </a:prstGeom>
        </p:spPr>
      </p:pic>
      <p:pic>
        <p:nvPicPr>
          <p:cNvPr id="459" name="bg object 459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5841156" y="2878716"/>
            <a:ext cx="41415" cy="41412"/>
          </a:xfrm>
          <a:prstGeom prst="rect">
            <a:avLst/>
          </a:prstGeom>
        </p:spPr>
      </p:pic>
      <p:pic>
        <p:nvPicPr>
          <p:cNvPr id="460" name="bg object 460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5975299" y="2878716"/>
            <a:ext cx="41415" cy="41412"/>
          </a:xfrm>
          <a:prstGeom prst="rect">
            <a:avLst/>
          </a:prstGeom>
        </p:spPr>
      </p:pic>
      <p:pic>
        <p:nvPicPr>
          <p:cNvPr id="461" name="bg object 461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042367" y="2878716"/>
            <a:ext cx="41415" cy="41412"/>
          </a:xfrm>
          <a:prstGeom prst="rect">
            <a:avLst/>
          </a:prstGeom>
        </p:spPr>
      </p:pic>
      <p:pic>
        <p:nvPicPr>
          <p:cNvPr id="462" name="bg object 462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10649" y="2878716"/>
            <a:ext cx="41421" cy="41412"/>
          </a:xfrm>
          <a:prstGeom prst="rect">
            <a:avLst/>
          </a:prstGeom>
        </p:spPr>
      </p:pic>
      <p:pic>
        <p:nvPicPr>
          <p:cNvPr id="463" name="bg object 463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77724" y="2878716"/>
            <a:ext cx="41415" cy="41412"/>
          </a:xfrm>
          <a:prstGeom prst="rect">
            <a:avLst/>
          </a:prstGeom>
        </p:spPr>
      </p:pic>
      <p:pic>
        <p:nvPicPr>
          <p:cNvPr id="464" name="bg object 464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77724" y="2811646"/>
            <a:ext cx="41415" cy="41418"/>
          </a:xfrm>
          <a:prstGeom prst="rect">
            <a:avLst/>
          </a:prstGeom>
        </p:spPr>
      </p:pic>
      <p:pic>
        <p:nvPicPr>
          <p:cNvPr id="465" name="bg object 465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444786" y="2878716"/>
            <a:ext cx="41421" cy="41412"/>
          </a:xfrm>
          <a:prstGeom prst="rect">
            <a:avLst/>
          </a:prstGeom>
        </p:spPr>
      </p:pic>
      <p:pic>
        <p:nvPicPr>
          <p:cNvPr id="466" name="bg object 466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511861" y="2878716"/>
            <a:ext cx="41421" cy="41412"/>
          </a:xfrm>
          <a:prstGeom prst="rect">
            <a:avLst/>
          </a:prstGeom>
        </p:spPr>
      </p:pic>
      <p:pic>
        <p:nvPicPr>
          <p:cNvPr id="467" name="bg object 467"/>
          <p:cNvPicPr/>
          <p:nvPr/>
        </p:nvPicPr>
        <p:blipFill>
          <a:blip r:embed="rId281" cstate="print"/>
          <a:stretch>
            <a:fillRect/>
          </a:stretch>
        </p:blipFill>
        <p:spPr>
          <a:xfrm>
            <a:off x="6646005" y="2878716"/>
            <a:ext cx="41421" cy="41412"/>
          </a:xfrm>
          <a:prstGeom prst="rect">
            <a:avLst/>
          </a:prstGeom>
        </p:spPr>
      </p:pic>
      <p:pic>
        <p:nvPicPr>
          <p:cNvPr id="468" name="bg object 468"/>
          <p:cNvPicPr/>
          <p:nvPr/>
        </p:nvPicPr>
        <p:blipFill>
          <a:blip r:embed="rId298" cstate="print"/>
          <a:stretch>
            <a:fillRect/>
          </a:stretch>
        </p:blipFill>
        <p:spPr>
          <a:xfrm>
            <a:off x="6713080" y="2878716"/>
            <a:ext cx="41408" cy="41412"/>
          </a:xfrm>
          <a:prstGeom prst="rect">
            <a:avLst/>
          </a:prstGeom>
        </p:spPr>
      </p:pic>
      <p:pic>
        <p:nvPicPr>
          <p:cNvPr id="469" name="bg object 469"/>
          <p:cNvPicPr/>
          <p:nvPr/>
        </p:nvPicPr>
        <p:blipFill>
          <a:blip r:embed="rId299" cstate="print"/>
          <a:stretch>
            <a:fillRect/>
          </a:stretch>
        </p:blipFill>
        <p:spPr>
          <a:xfrm>
            <a:off x="6780142" y="2878716"/>
            <a:ext cx="41421" cy="41412"/>
          </a:xfrm>
          <a:prstGeom prst="rect">
            <a:avLst/>
          </a:prstGeom>
        </p:spPr>
      </p:pic>
      <p:pic>
        <p:nvPicPr>
          <p:cNvPr id="470" name="bg object 470"/>
          <p:cNvPicPr/>
          <p:nvPr/>
        </p:nvPicPr>
        <p:blipFill>
          <a:blip r:embed="rId300" cstate="print"/>
          <a:stretch>
            <a:fillRect/>
          </a:stretch>
        </p:blipFill>
        <p:spPr>
          <a:xfrm>
            <a:off x="6981361" y="2878716"/>
            <a:ext cx="41408" cy="41412"/>
          </a:xfrm>
          <a:prstGeom prst="rect">
            <a:avLst/>
          </a:prstGeom>
        </p:spPr>
      </p:pic>
      <p:pic>
        <p:nvPicPr>
          <p:cNvPr id="471" name="bg object 471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115499" y="2878716"/>
            <a:ext cx="41415" cy="41412"/>
          </a:xfrm>
          <a:prstGeom prst="rect">
            <a:avLst/>
          </a:prstGeom>
        </p:spPr>
      </p:pic>
      <p:pic>
        <p:nvPicPr>
          <p:cNvPr id="472" name="bg object 472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182567" y="2878716"/>
            <a:ext cx="41415" cy="41412"/>
          </a:xfrm>
          <a:prstGeom prst="rect">
            <a:avLst/>
          </a:prstGeom>
        </p:spPr>
      </p:pic>
      <p:pic>
        <p:nvPicPr>
          <p:cNvPr id="473" name="bg object 473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316705" y="2878716"/>
            <a:ext cx="41421" cy="41412"/>
          </a:xfrm>
          <a:prstGeom prst="rect">
            <a:avLst/>
          </a:prstGeom>
        </p:spPr>
      </p:pic>
      <p:pic>
        <p:nvPicPr>
          <p:cNvPr id="474" name="bg object 474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383780" y="2878716"/>
            <a:ext cx="41408" cy="41412"/>
          </a:xfrm>
          <a:prstGeom prst="rect">
            <a:avLst/>
          </a:prstGeom>
        </p:spPr>
      </p:pic>
      <p:pic>
        <p:nvPicPr>
          <p:cNvPr id="475" name="bg object 475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450849" y="2878716"/>
            <a:ext cx="41415" cy="41412"/>
          </a:xfrm>
          <a:prstGeom prst="rect">
            <a:avLst/>
          </a:prstGeom>
        </p:spPr>
      </p:pic>
      <p:pic>
        <p:nvPicPr>
          <p:cNvPr id="476" name="bg object 476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584992" y="2878716"/>
            <a:ext cx="41415" cy="41412"/>
          </a:xfrm>
          <a:prstGeom prst="rect">
            <a:avLst/>
          </a:prstGeom>
        </p:spPr>
      </p:pic>
      <p:pic>
        <p:nvPicPr>
          <p:cNvPr id="477" name="bg object 477"/>
          <p:cNvPicPr/>
          <p:nvPr/>
        </p:nvPicPr>
        <p:blipFill>
          <a:blip r:embed="rId301" cstate="print"/>
          <a:stretch>
            <a:fillRect/>
          </a:stretch>
        </p:blipFill>
        <p:spPr>
          <a:xfrm>
            <a:off x="7652061" y="2878716"/>
            <a:ext cx="41421" cy="41412"/>
          </a:xfrm>
          <a:prstGeom prst="rect">
            <a:avLst/>
          </a:prstGeom>
        </p:spPr>
      </p:pic>
      <p:pic>
        <p:nvPicPr>
          <p:cNvPr id="478" name="bg object 478"/>
          <p:cNvPicPr/>
          <p:nvPr/>
        </p:nvPicPr>
        <p:blipFill>
          <a:blip r:embed="rId302" cstate="print"/>
          <a:stretch>
            <a:fillRect/>
          </a:stretch>
        </p:blipFill>
        <p:spPr>
          <a:xfrm>
            <a:off x="7719136" y="2878716"/>
            <a:ext cx="41408" cy="41412"/>
          </a:xfrm>
          <a:prstGeom prst="rect">
            <a:avLst/>
          </a:prstGeom>
        </p:spPr>
      </p:pic>
      <p:pic>
        <p:nvPicPr>
          <p:cNvPr id="479" name="bg object 479"/>
          <p:cNvPicPr/>
          <p:nvPr/>
        </p:nvPicPr>
        <p:blipFill>
          <a:blip r:embed="rId260" cstate="print"/>
          <a:stretch>
            <a:fillRect/>
          </a:stretch>
        </p:blipFill>
        <p:spPr>
          <a:xfrm>
            <a:off x="7853274" y="2878716"/>
            <a:ext cx="41415" cy="41412"/>
          </a:xfrm>
          <a:prstGeom prst="rect">
            <a:avLst/>
          </a:prstGeom>
        </p:spPr>
      </p:pic>
      <p:pic>
        <p:nvPicPr>
          <p:cNvPr id="480" name="bg object 480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920342" y="2878716"/>
            <a:ext cx="41421" cy="41412"/>
          </a:xfrm>
          <a:prstGeom prst="rect">
            <a:avLst/>
          </a:prstGeom>
        </p:spPr>
      </p:pic>
      <p:pic>
        <p:nvPicPr>
          <p:cNvPr id="481" name="bg object 481"/>
          <p:cNvPicPr/>
          <p:nvPr/>
        </p:nvPicPr>
        <p:blipFill>
          <a:blip r:embed="rId303" cstate="print"/>
          <a:stretch>
            <a:fillRect/>
          </a:stretch>
        </p:blipFill>
        <p:spPr>
          <a:xfrm>
            <a:off x="8188623" y="2878716"/>
            <a:ext cx="41415" cy="41412"/>
          </a:xfrm>
          <a:prstGeom prst="rect">
            <a:avLst/>
          </a:prstGeom>
        </p:spPr>
      </p:pic>
      <p:pic>
        <p:nvPicPr>
          <p:cNvPr id="482" name="bg object 482"/>
          <p:cNvPicPr/>
          <p:nvPr/>
        </p:nvPicPr>
        <p:blipFill>
          <a:blip r:embed="rId291" cstate="print"/>
          <a:stretch>
            <a:fillRect/>
          </a:stretch>
        </p:blipFill>
        <p:spPr>
          <a:xfrm>
            <a:off x="8255691" y="2878716"/>
            <a:ext cx="41415" cy="41412"/>
          </a:xfrm>
          <a:prstGeom prst="rect">
            <a:avLst/>
          </a:prstGeom>
        </p:spPr>
      </p:pic>
      <p:pic>
        <p:nvPicPr>
          <p:cNvPr id="483" name="bg object 483"/>
          <p:cNvPicPr/>
          <p:nvPr/>
        </p:nvPicPr>
        <p:blipFill>
          <a:blip r:embed="rId304" cstate="print"/>
          <a:stretch>
            <a:fillRect/>
          </a:stretch>
        </p:blipFill>
        <p:spPr>
          <a:xfrm>
            <a:off x="8658117" y="2878716"/>
            <a:ext cx="41421" cy="41418"/>
          </a:xfrm>
          <a:prstGeom prst="rect">
            <a:avLst/>
          </a:prstGeom>
        </p:spPr>
      </p:pic>
      <p:pic>
        <p:nvPicPr>
          <p:cNvPr id="484" name="bg object 484"/>
          <p:cNvPicPr/>
          <p:nvPr/>
        </p:nvPicPr>
        <p:blipFill>
          <a:blip r:embed="rId305" cstate="print"/>
          <a:stretch>
            <a:fillRect/>
          </a:stretch>
        </p:blipFill>
        <p:spPr>
          <a:xfrm>
            <a:off x="2621775" y="2945780"/>
            <a:ext cx="41415" cy="41405"/>
          </a:xfrm>
          <a:prstGeom prst="rect">
            <a:avLst/>
          </a:prstGeom>
        </p:spPr>
      </p:pic>
      <p:pic>
        <p:nvPicPr>
          <p:cNvPr id="485" name="bg object 485"/>
          <p:cNvPicPr/>
          <p:nvPr/>
        </p:nvPicPr>
        <p:blipFill>
          <a:blip r:embed="rId306" cstate="print"/>
          <a:stretch>
            <a:fillRect/>
          </a:stretch>
        </p:blipFill>
        <p:spPr>
          <a:xfrm>
            <a:off x="2621775" y="3012838"/>
            <a:ext cx="41415" cy="41412"/>
          </a:xfrm>
          <a:prstGeom prst="rect">
            <a:avLst/>
          </a:prstGeom>
        </p:spPr>
      </p:pic>
      <p:pic>
        <p:nvPicPr>
          <p:cNvPr id="486" name="bg object 486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22988" y="2945780"/>
            <a:ext cx="41408" cy="41405"/>
          </a:xfrm>
          <a:prstGeom prst="rect">
            <a:avLst/>
          </a:prstGeom>
        </p:spPr>
      </p:pic>
      <p:pic>
        <p:nvPicPr>
          <p:cNvPr id="487" name="bg object 487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90050" y="2945780"/>
            <a:ext cx="41427" cy="41405"/>
          </a:xfrm>
          <a:prstGeom prst="rect">
            <a:avLst/>
          </a:prstGeom>
        </p:spPr>
      </p:pic>
      <p:pic>
        <p:nvPicPr>
          <p:cNvPr id="488" name="bg object 488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3091269" y="2945780"/>
            <a:ext cx="41408" cy="41405"/>
          </a:xfrm>
          <a:prstGeom prst="rect">
            <a:avLst/>
          </a:prstGeom>
        </p:spPr>
      </p:pic>
      <p:pic>
        <p:nvPicPr>
          <p:cNvPr id="489" name="bg object 489"/>
          <p:cNvPicPr/>
          <p:nvPr/>
        </p:nvPicPr>
        <p:blipFill>
          <a:blip r:embed="rId296" cstate="print"/>
          <a:stretch>
            <a:fillRect/>
          </a:stretch>
        </p:blipFill>
        <p:spPr>
          <a:xfrm>
            <a:off x="3158331" y="2945780"/>
            <a:ext cx="41421" cy="41405"/>
          </a:xfrm>
          <a:prstGeom prst="rect">
            <a:avLst/>
          </a:prstGeom>
        </p:spPr>
      </p:pic>
      <p:pic>
        <p:nvPicPr>
          <p:cNvPr id="490" name="bg object 490"/>
          <p:cNvPicPr/>
          <p:nvPr/>
        </p:nvPicPr>
        <p:blipFill>
          <a:blip r:embed="rId296" cstate="print"/>
          <a:stretch>
            <a:fillRect/>
          </a:stretch>
        </p:blipFill>
        <p:spPr>
          <a:xfrm>
            <a:off x="3225406" y="2945780"/>
            <a:ext cx="41421" cy="41405"/>
          </a:xfrm>
          <a:prstGeom prst="rect">
            <a:avLst/>
          </a:prstGeom>
        </p:spPr>
      </p:pic>
      <p:pic>
        <p:nvPicPr>
          <p:cNvPr id="491" name="bg object 491"/>
          <p:cNvPicPr/>
          <p:nvPr/>
        </p:nvPicPr>
        <p:blipFill>
          <a:blip r:embed="rId307" cstate="print"/>
          <a:stretch>
            <a:fillRect/>
          </a:stretch>
        </p:blipFill>
        <p:spPr>
          <a:xfrm>
            <a:off x="3292474" y="2945780"/>
            <a:ext cx="41421" cy="41405"/>
          </a:xfrm>
          <a:prstGeom prst="rect">
            <a:avLst/>
          </a:prstGeom>
        </p:spPr>
      </p:pic>
      <p:pic>
        <p:nvPicPr>
          <p:cNvPr id="492" name="bg object 492"/>
          <p:cNvPicPr/>
          <p:nvPr/>
        </p:nvPicPr>
        <p:blipFill>
          <a:blip r:embed="rId205" cstate="print"/>
          <a:stretch>
            <a:fillRect/>
          </a:stretch>
        </p:blipFill>
        <p:spPr>
          <a:xfrm>
            <a:off x="3359550" y="2945780"/>
            <a:ext cx="41421" cy="41405"/>
          </a:xfrm>
          <a:prstGeom prst="rect">
            <a:avLst/>
          </a:prstGeom>
        </p:spPr>
      </p:pic>
      <p:pic>
        <p:nvPicPr>
          <p:cNvPr id="493" name="bg object 493"/>
          <p:cNvPicPr/>
          <p:nvPr/>
        </p:nvPicPr>
        <p:blipFill>
          <a:blip r:embed="rId308" cstate="print"/>
          <a:stretch>
            <a:fillRect/>
          </a:stretch>
        </p:blipFill>
        <p:spPr>
          <a:xfrm>
            <a:off x="3426625" y="2945780"/>
            <a:ext cx="41408" cy="41405"/>
          </a:xfrm>
          <a:prstGeom prst="rect">
            <a:avLst/>
          </a:prstGeom>
        </p:spPr>
      </p:pic>
      <p:pic>
        <p:nvPicPr>
          <p:cNvPr id="494" name="bg object 494"/>
          <p:cNvPicPr/>
          <p:nvPr/>
        </p:nvPicPr>
        <p:blipFill>
          <a:blip r:embed="rId309" cstate="print"/>
          <a:stretch>
            <a:fillRect/>
          </a:stretch>
        </p:blipFill>
        <p:spPr>
          <a:xfrm>
            <a:off x="3493687" y="2945780"/>
            <a:ext cx="41421" cy="41405"/>
          </a:xfrm>
          <a:prstGeom prst="rect">
            <a:avLst/>
          </a:prstGeom>
        </p:spPr>
      </p:pic>
      <p:pic>
        <p:nvPicPr>
          <p:cNvPr id="495" name="bg object 495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097324" y="2945780"/>
            <a:ext cx="41408" cy="41405"/>
          </a:xfrm>
          <a:prstGeom prst="rect">
            <a:avLst/>
          </a:prstGeom>
        </p:spPr>
      </p:pic>
      <p:pic>
        <p:nvPicPr>
          <p:cNvPr id="496" name="bg object 496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164393" y="2945780"/>
            <a:ext cx="41421" cy="41405"/>
          </a:xfrm>
          <a:prstGeom prst="rect">
            <a:avLst/>
          </a:prstGeom>
        </p:spPr>
      </p:pic>
      <p:pic>
        <p:nvPicPr>
          <p:cNvPr id="497" name="bg object 497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298531" y="2945781"/>
            <a:ext cx="41421" cy="41412"/>
          </a:xfrm>
          <a:prstGeom prst="rect">
            <a:avLst/>
          </a:prstGeom>
        </p:spPr>
      </p:pic>
      <p:pic>
        <p:nvPicPr>
          <p:cNvPr id="498" name="bg object 498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5908224" y="2945781"/>
            <a:ext cx="41421" cy="41412"/>
          </a:xfrm>
          <a:prstGeom prst="rect">
            <a:avLst/>
          </a:prstGeom>
        </p:spPr>
      </p:pic>
      <p:pic>
        <p:nvPicPr>
          <p:cNvPr id="499" name="bg object 499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042367" y="2945781"/>
            <a:ext cx="41415" cy="41412"/>
          </a:xfrm>
          <a:prstGeom prst="rect">
            <a:avLst/>
          </a:prstGeom>
        </p:spPr>
      </p:pic>
      <p:pic>
        <p:nvPicPr>
          <p:cNvPr id="500" name="bg object 500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10649" y="2945781"/>
            <a:ext cx="41421" cy="41412"/>
          </a:xfrm>
          <a:prstGeom prst="rect">
            <a:avLst/>
          </a:prstGeom>
        </p:spPr>
      </p:pic>
      <p:pic>
        <p:nvPicPr>
          <p:cNvPr id="501" name="bg object 501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77724" y="2945781"/>
            <a:ext cx="41415" cy="41412"/>
          </a:xfrm>
          <a:prstGeom prst="rect">
            <a:avLst/>
          </a:prstGeom>
        </p:spPr>
      </p:pic>
      <p:pic>
        <p:nvPicPr>
          <p:cNvPr id="502" name="bg object 502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444786" y="2945781"/>
            <a:ext cx="41421" cy="41412"/>
          </a:xfrm>
          <a:prstGeom prst="rect">
            <a:avLst/>
          </a:prstGeom>
        </p:spPr>
      </p:pic>
      <p:pic>
        <p:nvPicPr>
          <p:cNvPr id="503" name="bg object 503"/>
          <p:cNvPicPr/>
          <p:nvPr/>
        </p:nvPicPr>
        <p:blipFill>
          <a:blip r:embed="rId310" cstate="print"/>
          <a:stretch>
            <a:fillRect/>
          </a:stretch>
        </p:blipFill>
        <p:spPr>
          <a:xfrm>
            <a:off x="6511861" y="2945781"/>
            <a:ext cx="41421" cy="41412"/>
          </a:xfrm>
          <a:prstGeom prst="rect">
            <a:avLst/>
          </a:prstGeom>
        </p:spPr>
      </p:pic>
      <p:pic>
        <p:nvPicPr>
          <p:cNvPr id="504" name="bg object 504"/>
          <p:cNvPicPr/>
          <p:nvPr/>
        </p:nvPicPr>
        <p:blipFill>
          <a:blip r:embed="rId299" cstate="print"/>
          <a:stretch>
            <a:fillRect/>
          </a:stretch>
        </p:blipFill>
        <p:spPr>
          <a:xfrm>
            <a:off x="6713080" y="2945781"/>
            <a:ext cx="41408" cy="41412"/>
          </a:xfrm>
          <a:prstGeom prst="rect">
            <a:avLst/>
          </a:prstGeom>
        </p:spPr>
      </p:pic>
      <p:pic>
        <p:nvPicPr>
          <p:cNvPr id="505" name="bg object 505"/>
          <p:cNvPicPr/>
          <p:nvPr/>
        </p:nvPicPr>
        <p:blipFill>
          <a:blip r:embed="rId208" cstate="print"/>
          <a:stretch>
            <a:fillRect/>
          </a:stretch>
        </p:blipFill>
        <p:spPr>
          <a:xfrm>
            <a:off x="6914280" y="2945781"/>
            <a:ext cx="41421" cy="41412"/>
          </a:xfrm>
          <a:prstGeom prst="rect">
            <a:avLst/>
          </a:prstGeom>
        </p:spPr>
      </p:pic>
      <p:pic>
        <p:nvPicPr>
          <p:cNvPr id="506" name="bg object 506"/>
          <p:cNvPicPr/>
          <p:nvPr/>
        </p:nvPicPr>
        <p:blipFill>
          <a:blip r:embed="rId267" cstate="print"/>
          <a:stretch>
            <a:fillRect/>
          </a:stretch>
        </p:blipFill>
        <p:spPr>
          <a:xfrm>
            <a:off x="6981361" y="2945781"/>
            <a:ext cx="41408" cy="41412"/>
          </a:xfrm>
          <a:prstGeom prst="rect">
            <a:avLst/>
          </a:prstGeom>
        </p:spPr>
      </p:pic>
      <p:pic>
        <p:nvPicPr>
          <p:cNvPr id="507" name="bg object 507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048424" y="2945781"/>
            <a:ext cx="41421" cy="41412"/>
          </a:xfrm>
          <a:prstGeom prst="rect">
            <a:avLst/>
          </a:prstGeom>
        </p:spPr>
      </p:pic>
      <p:pic>
        <p:nvPicPr>
          <p:cNvPr id="508" name="bg object 508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182567" y="2945781"/>
            <a:ext cx="41415" cy="41412"/>
          </a:xfrm>
          <a:prstGeom prst="rect">
            <a:avLst/>
          </a:prstGeom>
        </p:spPr>
      </p:pic>
      <p:pic>
        <p:nvPicPr>
          <p:cNvPr id="509" name="bg object 509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249636" y="2945781"/>
            <a:ext cx="41415" cy="41412"/>
          </a:xfrm>
          <a:prstGeom prst="rect">
            <a:avLst/>
          </a:prstGeom>
        </p:spPr>
      </p:pic>
      <p:pic>
        <p:nvPicPr>
          <p:cNvPr id="510" name="bg object 510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450849" y="2945781"/>
            <a:ext cx="41415" cy="41412"/>
          </a:xfrm>
          <a:prstGeom prst="rect">
            <a:avLst/>
          </a:prstGeom>
        </p:spPr>
      </p:pic>
      <p:pic>
        <p:nvPicPr>
          <p:cNvPr id="511" name="bg object 511"/>
          <p:cNvPicPr/>
          <p:nvPr/>
        </p:nvPicPr>
        <p:blipFill>
          <a:blip r:embed="rId311" cstate="print"/>
          <a:stretch>
            <a:fillRect/>
          </a:stretch>
        </p:blipFill>
        <p:spPr>
          <a:xfrm>
            <a:off x="7584992" y="2945781"/>
            <a:ext cx="41415" cy="41412"/>
          </a:xfrm>
          <a:prstGeom prst="rect">
            <a:avLst/>
          </a:prstGeom>
        </p:spPr>
      </p:pic>
      <p:pic>
        <p:nvPicPr>
          <p:cNvPr id="512" name="bg object 512"/>
          <p:cNvPicPr/>
          <p:nvPr/>
        </p:nvPicPr>
        <p:blipFill>
          <a:blip r:embed="rId201" cstate="print"/>
          <a:stretch>
            <a:fillRect/>
          </a:stretch>
        </p:blipFill>
        <p:spPr>
          <a:xfrm>
            <a:off x="7719136" y="2945781"/>
            <a:ext cx="41408" cy="41412"/>
          </a:xfrm>
          <a:prstGeom prst="rect">
            <a:avLst/>
          </a:prstGeom>
        </p:spPr>
      </p:pic>
      <p:pic>
        <p:nvPicPr>
          <p:cNvPr id="513" name="bg object 513"/>
          <p:cNvPicPr/>
          <p:nvPr/>
        </p:nvPicPr>
        <p:blipFill>
          <a:blip r:embed="rId312" cstate="print"/>
          <a:stretch>
            <a:fillRect/>
          </a:stretch>
        </p:blipFill>
        <p:spPr>
          <a:xfrm>
            <a:off x="7786205" y="2945781"/>
            <a:ext cx="41415" cy="41412"/>
          </a:xfrm>
          <a:prstGeom prst="rect">
            <a:avLst/>
          </a:prstGeom>
        </p:spPr>
      </p:pic>
      <p:pic>
        <p:nvPicPr>
          <p:cNvPr id="514" name="bg object 514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987417" y="2945781"/>
            <a:ext cx="41408" cy="41412"/>
          </a:xfrm>
          <a:prstGeom prst="rect">
            <a:avLst/>
          </a:prstGeom>
        </p:spPr>
      </p:pic>
      <p:pic>
        <p:nvPicPr>
          <p:cNvPr id="515" name="bg object 515"/>
          <p:cNvPicPr/>
          <p:nvPr/>
        </p:nvPicPr>
        <p:blipFill>
          <a:blip r:embed="rId313" cstate="print"/>
          <a:stretch>
            <a:fillRect/>
          </a:stretch>
        </p:blipFill>
        <p:spPr>
          <a:xfrm>
            <a:off x="8054479" y="2945781"/>
            <a:ext cx="41421" cy="41412"/>
          </a:xfrm>
          <a:prstGeom prst="rect">
            <a:avLst/>
          </a:prstGeom>
        </p:spPr>
      </p:pic>
      <p:pic>
        <p:nvPicPr>
          <p:cNvPr id="516" name="bg object 516"/>
          <p:cNvPicPr/>
          <p:nvPr/>
        </p:nvPicPr>
        <p:blipFill>
          <a:blip r:embed="rId314" cstate="print"/>
          <a:stretch>
            <a:fillRect/>
          </a:stretch>
        </p:blipFill>
        <p:spPr>
          <a:xfrm>
            <a:off x="8188623" y="2945781"/>
            <a:ext cx="41415" cy="41412"/>
          </a:xfrm>
          <a:prstGeom prst="rect">
            <a:avLst/>
          </a:prstGeom>
        </p:spPr>
      </p:pic>
      <p:pic>
        <p:nvPicPr>
          <p:cNvPr id="517" name="bg object 517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755919" y="3012838"/>
            <a:ext cx="41415" cy="41412"/>
          </a:xfrm>
          <a:prstGeom prst="rect">
            <a:avLst/>
          </a:prstGeom>
        </p:spPr>
      </p:pic>
      <p:pic>
        <p:nvPicPr>
          <p:cNvPr id="518" name="bg object 518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22988" y="3012838"/>
            <a:ext cx="41408" cy="41412"/>
          </a:xfrm>
          <a:prstGeom prst="rect">
            <a:avLst/>
          </a:prstGeom>
        </p:spPr>
      </p:pic>
      <p:pic>
        <p:nvPicPr>
          <p:cNvPr id="519" name="bg object 519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3091269" y="3012838"/>
            <a:ext cx="41408" cy="41412"/>
          </a:xfrm>
          <a:prstGeom prst="rect">
            <a:avLst/>
          </a:prstGeom>
        </p:spPr>
      </p:pic>
      <p:pic>
        <p:nvPicPr>
          <p:cNvPr id="520" name="bg object 520"/>
          <p:cNvPicPr/>
          <p:nvPr/>
        </p:nvPicPr>
        <p:blipFill>
          <a:blip r:embed="rId296" cstate="print"/>
          <a:stretch>
            <a:fillRect/>
          </a:stretch>
        </p:blipFill>
        <p:spPr>
          <a:xfrm>
            <a:off x="3158331" y="3012838"/>
            <a:ext cx="41421" cy="41412"/>
          </a:xfrm>
          <a:prstGeom prst="rect">
            <a:avLst/>
          </a:prstGeom>
        </p:spPr>
      </p:pic>
      <p:pic>
        <p:nvPicPr>
          <p:cNvPr id="521" name="bg object 521"/>
          <p:cNvPicPr/>
          <p:nvPr/>
        </p:nvPicPr>
        <p:blipFill>
          <a:blip r:embed="rId296" cstate="print"/>
          <a:stretch>
            <a:fillRect/>
          </a:stretch>
        </p:blipFill>
        <p:spPr>
          <a:xfrm>
            <a:off x="3225406" y="3012838"/>
            <a:ext cx="41421" cy="41412"/>
          </a:xfrm>
          <a:prstGeom prst="rect">
            <a:avLst/>
          </a:prstGeom>
        </p:spPr>
      </p:pic>
      <p:pic>
        <p:nvPicPr>
          <p:cNvPr id="522" name="bg object 522"/>
          <p:cNvPicPr/>
          <p:nvPr/>
        </p:nvPicPr>
        <p:blipFill>
          <a:blip r:embed="rId315" cstate="print"/>
          <a:stretch>
            <a:fillRect/>
          </a:stretch>
        </p:blipFill>
        <p:spPr>
          <a:xfrm>
            <a:off x="3292474" y="3012838"/>
            <a:ext cx="41421" cy="41412"/>
          </a:xfrm>
          <a:prstGeom prst="rect">
            <a:avLst/>
          </a:prstGeom>
        </p:spPr>
      </p:pic>
      <p:pic>
        <p:nvPicPr>
          <p:cNvPr id="523" name="bg object 523"/>
          <p:cNvPicPr/>
          <p:nvPr/>
        </p:nvPicPr>
        <p:blipFill>
          <a:blip r:embed="rId316" cstate="print"/>
          <a:stretch>
            <a:fillRect/>
          </a:stretch>
        </p:blipFill>
        <p:spPr>
          <a:xfrm>
            <a:off x="3359550" y="3012838"/>
            <a:ext cx="41421" cy="41412"/>
          </a:xfrm>
          <a:prstGeom prst="rect">
            <a:avLst/>
          </a:prstGeom>
        </p:spPr>
      </p:pic>
      <p:pic>
        <p:nvPicPr>
          <p:cNvPr id="524" name="bg object 524"/>
          <p:cNvPicPr/>
          <p:nvPr/>
        </p:nvPicPr>
        <p:blipFill>
          <a:blip r:embed="rId213" cstate="print"/>
          <a:stretch>
            <a:fillRect/>
          </a:stretch>
        </p:blipFill>
        <p:spPr>
          <a:xfrm>
            <a:off x="3426625" y="3012838"/>
            <a:ext cx="41408" cy="41412"/>
          </a:xfrm>
          <a:prstGeom prst="rect">
            <a:avLst/>
          </a:prstGeom>
        </p:spPr>
      </p:pic>
      <p:pic>
        <p:nvPicPr>
          <p:cNvPr id="525" name="bg object 525"/>
          <p:cNvPicPr/>
          <p:nvPr/>
        </p:nvPicPr>
        <p:blipFill>
          <a:blip r:embed="rId308" cstate="print"/>
          <a:stretch>
            <a:fillRect/>
          </a:stretch>
        </p:blipFill>
        <p:spPr>
          <a:xfrm>
            <a:off x="3493687" y="3012838"/>
            <a:ext cx="41421" cy="41412"/>
          </a:xfrm>
          <a:prstGeom prst="rect">
            <a:avLst/>
          </a:prstGeom>
        </p:spPr>
      </p:pic>
      <p:pic>
        <p:nvPicPr>
          <p:cNvPr id="526" name="bg object 526"/>
          <p:cNvPicPr/>
          <p:nvPr/>
        </p:nvPicPr>
        <p:blipFill>
          <a:blip r:embed="rId317" cstate="print"/>
          <a:stretch>
            <a:fillRect/>
          </a:stretch>
        </p:blipFill>
        <p:spPr>
          <a:xfrm>
            <a:off x="3560762" y="3012838"/>
            <a:ext cx="41415" cy="41412"/>
          </a:xfrm>
          <a:prstGeom prst="rect">
            <a:avLst/>
          </a:prstGeom>
        </p:spPr>
      </p:pic>
      <p:pic>
        <p:nvPicPr>
          <p:cNvPr id="527" name="bg object 527"/>
          <p:cNvPicPr/>
          <p:nvPr/>
        </p:nvPicPr>
        <p:blipFill>
          <a:blip r:embed="rId318" cstate="print"/>
          <a:stretch>
            <a:fillRect/>
          </a:stretch>
        </p:blipFill>
        <p:spPr>
          <a:xfrm>
            <a:off x="3627831" y="3012838"/>
            <a:ext cx="41415" cy="41412"/>
          </a:xfrm>
          <a:prstGeom prst="rect">
            <a:avLst/>
          </a:prstGeom>
        </p:spPr>
      </p:pic>
      <p:pic>
        <p:nvPicPr>
          <p:cNvPr id="528" name="bg object 528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176512" y="3012844"/>
            <a:ext cx="41415" cy="41405"/>
          </a:xfrm>
          <a:prstGeom prst="rect">
            <a:avLst/>
          </a:prstGeom>
        </p:spPr>
      </p:pic>
      <p:pic>
        <p:nvPicPr>
          <p:cNvPr id="529" name="bg object 529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243580" y="3012844"/>
            <a:ext cx="41408" cy="41405"/>
          </a:xfrm>
          <a:prstGeom prst="rect">
            <a:avLst/>
          </a:prstGeom>
        </p:spPr>
      </p:pic>
      <p:pic>
        <p:nvPicPr>
          <p:cNvPr id="530" name="bg object 530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10649" y="3012844"/>
            <a:ext cx="41421" cy="41405"/>
          </a:xfrm>
          <a:prstGeom prst="rect">
            <a:avLst/>
          </a:prstGeom>
        </p:spPr>
      </p:pic>
      <p:pic>
        <p:nvPicPr>
          <p:cNvPr id="531" name="bg object 531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377724" y="3012844"/>
            <a:ext cx="41415" cy="41405"/>
          </a:xfrm>
          <a:prstGeom prst="rect">
            <a:avLst/>
          </a:prstGeom>
        </p:spPr>
      </p:pic>
      <p:pic>
        <p:nvPicPr>
          <p:cNvPr id="532" name="bg object 532"/>
          <p:cNvPicPr/>
          <p:nvPr/>
        </p:nvPicPr>
        <p:blipFill>
          <a:blip r:embed="rId319" cstate="print"/>
          <a:stretch>
            <a:fillRect/>
          </a:stretch>
        </p:blipFill>
        <p:spPr>
          <a:xfrm>
            <a:off x="6444786" y="3012844"/>
            <a:ext cx="41421" cy="41405"/>
          </a:xfrm>
          <a:prstGeom prst="rect">
            <a:avLst/>
          </a:prstGeom>
        </p:spPr>
      </p:pic>
      <p:pic>
        <p:nvPicPr>
          <p:cNvPr id="533" name="bg object 533"/>
          <p:cNvPicPr/>
          <p:nvPr/>
        </p:nvPicPr>
        <p:blipFill>
          <a:blip r:embed="rId299" cstate="print"/>
          <a:stretch>
            <a:fillRect/>
          </a:stretch>
        </p:blipFill>
        <p:spPr>
          <a:xfrm>
            <a:off x="6646005" y="3012844"/>
            <a:ext cx="41421" cy="41405"/>
          </a:xfrm>
          <a:prstGeom prst="rect">
            <a:avLst/>
          </a:prstGeom>
        </p:spPr>
      </p:pic>
      <p:pic>
        <p:nvPicPr>
          <p:cNvPr id="534" name="bg object 534"/>
          <p:cNvPicPr/>
          <p:nvPr/>
        </p:nvPicPr>
        <p:blipFill>
          <a:blip r:embed="rId258" cstate="print"/>
          <a:stretch>
            <a:fillRect/>
          </a:stretch>
        </p:blipFill>
        <p:spPr>
          <a:xfrm>
            <a:off x="6713080" y="3012844"/>
            <a:ext cx="41408" cy="41405"/>
          </a:xfrm>
          <a:prstGeom prst="rect">
            <a:avLst/>
          </a:prstGeom>
        </p:spPr>
      </p:pic>
      <p:pic>
        <p:nvPicPr>
          <p:cNvPr id="535" name="bg object 535"/>
          <p:cNvPicPr/>
          <p:nvPr/>
        </p:nvPicPr>
        <p:blipFill>
          <a:blip r:embed="rId259" cstate="print"/>
          <a:stretch>
            <a:fillRect/>
          </a:stretch>
        </p:blipFill>
        <p:spPr>
          <a:xfrm>
            <a:off x="6780142" y="3012844"/>
            <a:ext cx="41421" cy="41405"/>
          </a:xfrm>
          <a:prstGeom prst="rect">
            <a:avLst/>
          </a:prstGeom>
        </p:spPr>
      </p:pic>
      <p:pic>
        <p:nvPicPr>
          <p:cNvPr id="536" name="bg object 536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048424" y="3012844"/>
            <a:ext cx="41421" cy="41405"/>
          </a:xfrm>
          <a:prstGeom prst="rect">
            <a:avLst/>
          </a:prstGeom>
        </p:spPr>
      </p:pic>
      <p:pic>
        <p:nvPicPr>
          <p:cNvPr id="537" name="bg object 537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249636" y="3012844"/>
            <a:ext cx="41415" cy="41405"/>
          </a:xfrm>
          <a:prstGeom prst="rect">
            <a:avLst/>
          </a:prstGeom>
        </p:spPr>
      </p:pic>
      <p:pic>
        <p:nvPicPr>
          <p:cNvPr id="538" name="bg object 538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316705" y="3012844"/>
            <a:ext cx="41421" cy="41405"/>
          </a:xfrm>
          <a:prstGeom prst="rect">
            <a:avLst/>
          </a:prstGeom>
        </p:spPr>
      </p:pic>
      <p:pic>
        <p:nvPicPr>
          <p:cNvPr id="539" name="bg object 539"/>
          <p:cNvPicPr/>
          <p:nvPr/>
        </p:nvPicPr>
        <p:blipFill>
          <a:blip r:embed="rId320" cstate="print"/>
          <a:stretch>
            <a:fillRect/>
          </a:stretch>
        </p:blipFill>
        <p:spPr>
          <a:xfrm>
            <a:off x="7719136" y="3012844"/>
            <a:ext cx="41408" cy="41405"/>
          </a:xfrm>
          <a:prstGeom prst="rect">
            <a:avLst/>
          </a:prstGeom>
        </p:spPr>
      </p:pic>
      <p:pic>
        <p:nvPicPr>
          <p:cNvPr id="540" name="bg object 540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920342" y="3012844"/>
            <a:ext cx="41421" cy="41405"/>
          </a:xfrm>
          <a:prstGeom prst="rect">
            <a:avLst/>
          </a:prstGeom>
        </p:spPr>
      </p:pic>
      <p:pic>
        <p:nvPicPr>
          <p:cNvPr id="541" name="bg object 541"/>
          <p:cNvPicPr/>
          <p:nvPr/>
        </p:nvPicPr>
        <p:blipFill>
          <a:blip r:embed="rId230" cstate="print"/>
          <a:stretch>
            <a:fillRect/>
          </a:stretch>
        </p:blipFill>
        <p:spPr>
          <a:xfrm>
            <a:off x="8054479" y="3012844"/>
            <a:ext cx="41421" cy="41405"/>
          </a:xfrm>
          <a:prstGeom prst="rect">
            <a:avLst/>
          </a:prstGeom>
        </p:spPr>
      </p:pic>
      <p:pic>
        <p:nvPicPr>
          <p:cNvPr id="542" name="bg object 542"/>
          <p:cNvPicPr/>
          <p:nvPr/>
        </p:nvPicPr>
        <p:blipFill>
          <a:blip r:embed="rId321" cstate="print"/>
          <a:stretch>
            <a:fillRect/>
          </a:stretch>
        </p:blipFill>
        <p:spPr>
          <a:xfrm>
            <a:off x="8121555" y="3012844"/>
            <a:ext cx="41415" cy="41405"/>
          </a:xfrm>
          <a:prstGeom prst="rect">
            <a:avLst/>
          </a:prstGeom>
        </p:spPr>
      </p:pic>
      <p:pic>
        <p:nvPicPr>
          <p:cNvPr id="543" name="bg object 543"/>
          <p:cNvPicPr/>
          <p:nvPr/>
        </p:nvPicPr>
        <p:blipFill>
          <a:blip r:embed="rId291" cstate="print"/>
          <a:stretch>
            <a:fillRect/>
          </a:stretch>
        </p:blipFill>
        <p:spPr>
          <a:xfrm>
            <a:off x="8188623" y="3012844"/>
            <a:ext cx="41415" cy="41405"/>
          </a:xfrm>
          <a:prstGeom prst="rect">
            <a:avLst/>
          </a:prstGeom>
        </p:spPr>
      </p:pic>
      <p:pic>
        <p:nvPicPr>
          <p:cNvPr id="544" name="bg object 544"/>
          <p:cNvPicPr/>
          <p:nvPr/>
        </p:nvPicPr>
        <p:blipFill>
          <a:blip r:embed="rId322" cstate="print"/>
          <a:stretch>
            <a:fillRect/>
          </a:stretch>
        </p:blipFill>
        <p:spPr>
          <a:xfrm>
            <a:off x="8792260" y="3012844"/>
            <a:ext cx="41415" cy="41418"/>
          </a:xfrm>
          <a:prstGeom prst="rect">
            <a:avLst/>
          </a:prstGeom>
        </p:spPr>
      </p:pic>
      <p:pic>
        <p:nvPicPr>
          <p:cNvPr id="545" name="bg object 545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22988" y="3079909"/>
            <a:ext cx="41408" cy="41412"/>
          </a:xfrm>
          <a:prstGeom prst="rect">
            <a:avLst/>
          </a:prstGeom>
        </p:spPr>
      </p:pic>
      <p:pic>
        <p:nvPicPr>
          <p:cNvPr id="546" name="bg object 546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90050" y="3079909"/>
            <a:ext cx="41427" cy="41412"/>
          </a:xfrm>
          <a:prstGeom prst="rect">
            <a:avLst/>
          </a:prstGeom>
        </p:spPr>
      </p:pic>
      <p:pic>
        <p:nvPicPr>
          <p:cNvPr id="547" name="bg object 547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957131" y="3079909"/>
            <a:ext cx="41408" cy="41412"/>
          </a:xfrm>
          <a:prstGeom prst="rect">
            <a:avLst/>
          </a:prstGeom>
        </p:spPr>
      </p:pic>
      <p:pic>
        <p:nvPicPr>
          <p:cNvPr id="548" name="bg object 548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3024194" y="3079909"/>
            <a:ext cx="41415" cy="41412"/>
          </a:xfrm>
          <a:prstGeom prst="rect">
            <a:avLst/>
          </a:prstGeom>
        </p:spPr>
      </p:pic>
      <p:pic>
        <p:nvPicPr>
          <p:cNvPr id="549" name="bg object 549"/>
          <p:cNvPicPr/>
          <p:nvPr/>
        </p:nvPicPr>
        <p:blipFill>
          <a:blip r:embed="rId296" cstate="print"/>
          <a:stretch>
            <a:fillRect/>
          </a:stretch>
        </p:blipFill>
        <p:spPr>
          <a:xfrm>
            <a:off x="3292474" y="3079909"/>
            <a:ext cx="41421" cy="41412"/>
          </a:xfrm>
          <a:prstGeom prst="rect">
            <a:avLst/>
          </a:prstGeom>
        </p:spPr>
      </p:pic>
      <p:pic>
        <p:nvPicPr>
          <p:cNvPr id="550" name="bg object 550"/>
          <p:cNvPicPr/>
          <p:nvPr/>
        </p:nvPicPr>
        <p:blipFill>
          <a:blip r:embed="rId315" cstate="print"/>
          <a:stretch>
            <a:fillRect/>
          </a:stretch>
        </p:blipFill>
        <p:spPr>
          <a:xfrm>
            <a:off x="3359550" y="3079909"/>
            <a:ext cx="41421" cy="41418"/>
          </a:xfrm>
          <a:prstGeom prst="rect">
            <a:avLst/>
          </a:prstGeom>
        </p:spPr>
      </p:pic>
      <p:pic>
        <p:nvPicPr>
          <p:cNvPr id="551" name="bg object 551"/>
          <p:cNvPicPr/>
          <p:nvPr/>
        </p:nvPicPr>
        <p:blipFill>
          <a:blip r:embed="rId213" cstate="print"/>
          <a:stretch>
            <a:fillRect/>
          </a:stretch>
        </p:blipFill>
        <p:spPr>
          <a:xfrm>
            <a:off x="3493687" y="3079909"/>
            <a:ext cx="41421" cy="41418"/>
          </a:xfrm>
          <a:prstGeom prst="rect">
            <a:avLst/>
          </a:prstGeom>
        </p:spPr>
      </p:pic>
      <p:pic>
        <p:nvPicPr>
          <p:cNvPr id="552" name="bg object 552"/>
          <p:cNvPicPr/>
          <p:nvPr/>
        </p:nvPicPr>
        <p:blipFill>
          <a:blip r:embed="rId213" cstate="print"/>
          <a:stretch>
            <a:fillRect/>
          </a:stretch>
        </p:blipFill>
        <p:spPr>
          <a:xfrm>
            <a:off x="3560762" y="3079909"/>
            <a:ext cx="41415" cy="41418"/>
          </a:xfrm>
          <a:prstGeom prst="rect">
            <a:avLst/>
          </a:prstGeom>
        </p:spPr>
      </p:pic>
      <p:pic>
        <p:nvPicPr>
          <p:cNvPr id="553" name="bg object 553"/>
          <p:cNvPicPr/>
          <p:nvPr/>
        </p:nvPicPr>
        <p:blipFill>
          <a:blip r:embed="rId323" cstate="print"/>
          <a:stretch>
            <a:fillRect/>
          </a:stretch>
        </p:blipFill>
        <p:spPr>
          <a:xfrm>
            <a:off x="3627831" y="3079909"/>
            <a:ext cx="41415" cy="41418"/>
          </a:xfrm>
          <a:prstGeom prst="rect">
            <a:avLst/>
          </a:prstGeom>
        </p:spPr>
      </p:pic>
      <p:pic>
        <p:nvPicPr>
          <p:cNvPr id="554" name="bg object 554"/>
          <p:cNvPicPr/>
          <p:nvPr/>
        </p:nvPicPr>
        <p:blipFill>
          <a:blip r:embed="rId318" cstate="print"/>
          <a:stretch>
            <a:fillRect/>
          </a:stretch>
        </p:blipFill>
        <p:spPr>
          <a:xfrm>
            <a:off x="3694899" y="3079909"/>
            <a:ext cx="41421" cy="41418"/>
          </a:xfrm>
          <a:prstGeom prst="rect">
            <a:avLst/>
          </a:prstGeom>
        </p:spPr>
      </p:pic>
      <p:pic>
        <p:nvPicPr>
          <p:cNvPr id="555" name="bg object 555"/>
          <p:cNvPicPr/>
          <p:nvPr/>
        </p:nvPicPr>
        <p:blipFill>
          <a:blip r:embed="rId324" cstate="print"/>
          <a:stretch>
            <a:fillRect/>
          </a:stretch>
        </p:blipFill>
        <p:spPr>
          <a:xfrm>
            <a:off x="3761974" y="3079909"/>
            <a:ext cx="41415" cy="41418"/>
          </a:xfrm>
          <a:prstGeom prst="rect">
            <a:avLst/>
          </a:prstGeom>
        </p:spPr>
      </p:pic>
      <p:pic>
        <p:nvPicPr>
          <p:cNvPr id="556" name="bg object 556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030249" y="3079909"/>
            <a:ext cx="41421" cy="41418"/>
          </a:xfrm>
          <a:prstGeom prst="rect">
            <a:avLst/>
          </a:prstGeom>
        </p:spPr>
      </p:pic>
      <p:pic>
        <p:nvPicPr>
          <p:cNvPr id="557" name="bg object 557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231468" y="3079909"/>
            <a:ext cx="41415" cy="41418"/>
          </a:xfrm>
          <a:prstGeom prst="rect">
            <a:avLst/>
          </a:prstGeom>
        </p:spPr>
      </p:pic>
      <p:pic>
        <p:nvPicPr>
          <p:cNvPr id="558" name="bg object 558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298531" y="3079909"/>
            <a:ext cx="41421" cy="41418"/>
          </a:xfrm>
          <a:prstGeom prst="rect">
            <a:avLst/>
          </a:prstGeom>
        </p:spPr>
      </p:pic>
      <p:pic>
        <p:nvPicPr>
          <p:cNvPr id="559" name="bg object 559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365606" y="3079909"/>
            <a:ext cx="41421" cy="41418"/>
          </a:xfrm>
          <a:prstGeom prst="rect">
            <a:avLst/>
          </a:prstGeom>
        </p:spPr>
      </p:pic>
      <p:pic>
        <p:nvPicPr>
          <p:cNvPr id="560" name="bg object 560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5908224" y="3079909"/>
            <a:ext cx="41421" cy="41418"/>
          </a:xfrm>
          <a:prstGeom prst="rect">
            <a:avLst/>
          </a:prstGeom>
        </p:spPr>
      </p:pic>
      <p:pic>
        <p:nvPicPr>
          <p:cNvPr id="561" name="bg object 561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243580" y="3079909"/>
            <a:ext cx="41408" cy="41418"/>
          </a:xfrm>
          <a:prstGeom prst="rect">
            <a:avLst/>
          </a:prstGeom>
        </p:spPr>
      </p:pic>
      <p:pic>
        <p:nvPicPr>
          <p:cNvPr id="562" name="bg object 562"/>
          <p:cNvPicPr/>
          <p:nvPr/>
        </p:nvPicPr>
        <p:blipFill>
          <a:blip r:embed="rId208" cstate="print"/>
          <a:stretch>
            <a:fillRect/>
          </a:stretch>
        </p:blipFill>
        <p:spPr>
          <a:xfrm>
            <a:off x="6780142" y="3079909"/>
            <a:ext cx="41421" cy="41418"/>
          </a:xfrm>
          <a:prstGeom prst="rect">
            <a:avLst/>
          </a:prstGeom>
        </p:spPr>
      </p:pic>
      <p:pic>
        <p:nvPicPr>
          <p:cNvPr id="563" name="bg object 563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048424" y="3079909"/>
            <a:ext cx="41421" cy="41418"/>
          </a:xfrm>
          <a:prstGeom prst="rect">
            <a:avLst/>
          </a:prstGeom>
        </p:spPr>
      </p:pic>
      <p:pic>
        <p:nvPicPr>
          <p:cNvPr id="564" name="bg object 564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115499" y="3079909"/>
            <a:ext cx="41415" cy="41418"/>
          </a:xfrm>
          <a:prstGeom prst="rect">
            <a:avLst/>
          </a:prstGeom>
        </p:spPr>
      </p:pic>
      <p:pic>
        <p:nvPicPr>
          <p:cNvPr id="565" name="bg object 565"/>
          <p:cNvPicPr/>
          <p:nvPr/>
        </p:nvPicPr>
        <p:blipFill>
          <a:blip r:embed="rId325" cstate="print"/>
          <a:stretch>
            <a:fillRect/>
          </a:stretch>
        </p:blipFill>
        <p:spPr>
          <a:xfrm>
            <a:off x="7719136" y="3079909"/>
            <a:ext cx="41408" cy="41418"/>
          </a:xfrm>
          <a:prstGeom prst="rect">
            <a:avLst/>
          </a:prstGeom>
        </p:spPr>
      </p:pic>
      <p:pic>
        <p:nvPicPr>
          <p:cNvPr id="566" name="bg object 566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853274" y="3079909"/>
            <a:ext cx="41415" cy="41418"/>
          </a:xfrm>
          <a:prstGeom prst="rect">
            <a:avLst/>
          </a:prstGeom>
        </p:spPr>
      </p:pic>
      <p:pic>
        <p:nvPicPr>
          <p:cNvPr id="567" name="bg object 567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920342" y="3079909"/>
            <a:ext cx="41421" cy="41418"/>
          </a:xfrm>
          <a:prstGeom prst="rect">
            <a:avLst/>
          </a:prstGeom>
        </p:spPr>
      </p:pic>
      <p:pic>
        <p:nvPicPr>
          <p:cNvPr id="568" name="bg object 568"/>
          <p:cNvPicPr/>
          <p:nvPr/>
        </p:nvPicPr>
        <p:blipFill>
          <a:blip r:embed="rId326" cstate="print"/>
          <a:stretch>
            <a:fillRect/>
          </a:stretch>
        </p:blipFill>
        <p:spPr>
          <a:xfrm>
            <a:off x="8322767" y="3079909"/>
            <a:ext cx="41415" cy="41418"/>
          </a:xfrm>
          <a:prstGeom prst="rect">
            <a:avLst/>
          </a:prstGeom>
        </p:spPr>
      </p:pic>
      <p:pic>
        <p:nvPicPr>
          <p:cNvPr id="569" name="bg object 569"/>
          <p:cNvPicPr/>
          <p:nvPr/>
        </p:nvPicPr>
        <p:blipFill>
          <a:blip r:embed="rId327" cstate="print"/>
          <a:stretch>
            <a:fillRect/>
          </a:stretch>
        </p:blipFill>
        <p:spPr>
          <a:xfrm>
            <a:off x="8389836" y="3079915"/>
            <a:ext cx="41421" cy="41412"/>
          </a:xfrm>
          <a:prstGeom prst="rect">
            <a:avLst/>
          </a:prstGeom>
        </p:spPr>
      </p:pic>
      <p:pic>
        <p:nvPicPr>
          <p:cNvPr id="570" name="bg object 570"/>
          <p:cNvPicPr/>
          <p:nvPr/>
        </p:nvPicPr>
        <p:blipFill>
          <a:blip r:embed="rId328" cstate="print"/>
          <a:stretch>
            <a:fillRect/>
          </a:stretch>
        </p:blipFill>
        <p:spPr>
          <a:xfrm>
            <a:off x="8456905" y="3079915"/>
            <a:ext cx="41421" cy="41412"/>
          </a:xfrm>
          <a:prstGeom prst="rect">
            <a:avLst/>
          </a:prstGeom>
        </p:spPr>
      </p:pic>
      <p:pic>
        <p:nvPicPr>
          <p:cNvPr id="571" name="bg object 571"/>
          <p:cNvPicPr/>
          <p:nvPr/>
        </p:nvPicPr>
        <p:blipFill>
          <a:blip r:embed="rId329" cstate="print"/>
          <a:stretch>
            <a:fillRect/>
          </a:stretch>
        </p:blipFill>
        <p:spPr>
          <a:xfrm>
            <a:off x="8523980" y="3079915"/>
            <a:ext cx="41415" cy="41412"/>
          </a:xfrm>
          <a:prstGeom prst="rect">
            <a:avLst/>
          </a:prstGeom>
        </p:spPr>
      </p:pic>
      <p:pic>
        <p:nvPicPr>
          <p:cNvPr id="572" name="bg object 572"/>
          <p:cNvPicPr/>
          <p:nvPr/>
        </p:nvPicPr>
        <p:blipFill>
          <a:blip r:embed="rId330" cstate="print"/>
          <a:stretch>
            <a:fillRect/>
          </a:stretch>
        </p:blipFill>
        <p:spPr>
          <a:xfrm>
            <a:off x="8591049" y="3079915"/>
            <a:ext cx="41415" cy="41412"/>
          </a:xfrm>
          <a:prstGeom prst="rect">
            <a:avLst/>
          </a:prstGeom>
        </p:spPr>
      </p:pic>
      <p:pic>
        <p:nvPicPr>
          <p:cNvPr id="573" name="bg object 573"/>
          <p:cNvPicPr/>
          <p:nvPr/>
        </p:nvPicPr>
        <p:blipFill>
          <a:blip r:embed="rId331" cstate="print"/>
          <a:stretch>
            <a:fillRect/>
          </a:stretch>
        </p:blipFill>
        <p:spPr>
          <a:xfrm>
            <a:off x="8725192" y="3079915"/>
            <a:ext cx="41415" cy="41412"/>
          </a:xfrm>
          <a:prstGeom prst="rect">
            <a:avLst/>
          </a:prstGeom>
        </p:spPr>
      </p:pic>
      <p:pic>
        <p:nvPicPr>
          <p:cNvPr id="574" name="bg object 574"/>
          <p:cNvPicPr/>
          <p:nvPr/>
        </p:nvPicPr>
        <p:blipFill>
          <a:blip r:embed="rId293" cstate="print"/>
          <a:stretch>
            <a:fillRect/>
          </a:stretch>
        </p:blipFill>
        <p:spPr>
          <a:xfrm>
            <a:off x="8859329" y="3079915"/>
            <a:ext cx="41415" cy="41412"/>
          </a:xfrm>
          <a:prstGeom prst="rect">
            <a:avLst/>
          </a:prstGeom>
        </p:spPr>
      </p:pic>
      <p:pic>
        <p:nvPicPr>
          <p:cNvPr id="575" name="bg object 575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90050" y="3146972"/>
            <a:ext cx="41427" cy="41412"/>
          </a:xfrm>
          <a:prstGeom prst="rect">
            <a:avLst/>
          </a:prstGeom>
        </p:spPr>
      </p:pic>
      <p:pic>
        <p:nvPicPr>
          <p:cNvPr id="576" name="bg object 576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957131" y="3146972"/>
            <a:ext cx="41408" cy="41412"/>
          </a:xfrm>
          <a:prstGeom prst="rect">
            <a:avLst/>
          </a:prstGeom>
        </p:spPr>
      </p:pic>
      <p:pic>
        <p:nvPicPr>
          <p:cNvPr id="577" name="bg object 577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3024194" y="3146972"/>
            <a:ext cx="41415" cy="41412"/>
          </a:xfrm>
          <a:prstGeom prst="rect">
            <a:avLst/>
          </a:prstGeom>
        </p:spPr>
      </p:pic>
      <p:pic>
        <p:nvPicPr>
          <p:cNvPr id="578" name="bg object 578"/>
          <p:cNvPicPr/>
          <p:nvPr/>
        </p:nvPicPr>
        <p:blipFill>
          <a:blip r:embed="rId213" cstate="print"/>
          <a:stretch>
            <a:fillRect/>
          </a:stretch>
        </p:blipFill>
        <p:spPr>
          <a:xfrm>
            <a:off x="3560762" y="3146972"/>
            <a:ext cx="41415" cy="41412"/>
          </a:xfrm>
          <a:prstGeom prst="rect">
            <a:avLst/>
          </a:prstGeom>
        </p:spPr>
      </p:pic>
      <p:pic>
        <p:nvPicPr>
          <p:cNvPr id="579" name="bg object 579"/>
          <p:cNvPicPr/>
          <p:nvPr/>
        </p:nvPicPr>
        <p:blipFill>
          <a:blip r:embed="rId213" cstate="print"/>
          <a:stretch>
            <a:fillRect/>
          </a:stretch>
        </p:blipFill>
        <p:spPr>
          <a:xfrm>
            <a:off x="3627831" y="3146972"/>
            <a:ext cx="41415" cy="41412"/>
          </a:xfrm>
          <a:prstGeom prst="rect">
            <a:avLst/>
          </a:prstGeom>
        </p:spPr>
      </p:pic>
      <p:pic>
        <p:nvPicPr>
          <p:cNvPr id="580" name="bg object 580"/>
          <p:cNvPicPr/>
          <p:nvPr/>
        </p:nvPicPr>
        <p:blipFill>
          <a:blip r:embed="rId332" cstate="print"/>
          <a:stretch>
            <a:fillRect/>
          </a:stretch>
        </p:blipFill>
        <p:spPr>
          <a:xfrm>
            <a:off x="3694899" y="3146972"/>
            <a:ext cx="41421" cy="41412"/>
          </a:xfrm>
          <a:prstGeom prst="rect">
            <a:avLst/>
          </a:prstGeom>
        </p:spPr>
      </p:pic>
      <p:pic>
        <p:nvPicPr>
          <p:cNvPr id="581" name="bg object 581"/>
          <p:cNvPicPr/>
          <p:nvPr/>
        </p:nvPicPr>
        <p:blipFill>
          <a:blip r:embed="rId333" cstate="print"/>
          <a:stretch>
            <a:fillRect/>
          </a:stretch>
        </p:blipFill>
        <p:spPr>
          <a:xfrm>
            <a:off x="3761974" y="3146972"/>
            <a:ext cx="41415" cy="41412"/>
          </a:xfrm>
          <a:prstGeom prst="rect">
            <a:avLst/>
          </a:prstGeom>
        </p:spPr>
      </p:pic>
      <p:pic>
        <p:nvPicPr>
          <p:cNvPr id="582" name="bg object 582"/>
          <p:cNvPicPr/>
          <p:nvPr/>
        </p:nvPicPr>
        <p:blipFill>
          <a:blip r:embed="rId334" cstate="print"/>
          <a:stretch>
            <a:fillRect/>
          </a:stretch>
        </p:blipFill>
        <p:spPr>
          <a:xfrm>
            <a:off x="3829044" y="3146972"/>
            <a:ext cx="41415" cy="41412"/>
          </a:xfrm>
          <a:prstGeom prst="rect">
            <a:avLst/>
          </a:prstGeom>
        </p:spPr>
      </p:pic>
      <p:pic>
        <p:nvPicPr>
          <p:cNvPr id="583" name="bg object 583"/>
          <p:cNvPicPr/>
          <p:nvPr/>
        </p:nvPicPr>
        <p:blipFill>
          <a:blip r:embed="rId335" cstate="print"/>
          <a:stretch>
            <a:fillRect/>
          </a:stretch>
        </p:blipFill>
        <p:spPr>
          <a:xfrm>
            <a:off x="3896112" y="3146972"/>
            <a:ext cx="41421" cy="41412"/>
          </a:xfrm>
          <a:prstGeom prst="rect">
            <a:avLst/>
          </a:prstGeom>
        </p:spPr>
      </p:pic>
      <p:pic>
        <p:nvPicPr>
          <p:cNvPr id="584" name="bg object 584"/>
          <p:cNvPicPr/>
          <p:nvPr/>
        </p:nvPicPr>
        <p:blipFill>
          <a:blip r:embed="rId336" cstate="print"/>
          <a:stretch>
            <a:fillRect/>
          </a:stretch>
        </p:blipFill>
        <p:spPr>
          <a:xfrm>
            <a:off x="3963187" y="3146972"/>
            <a:ext cx="41408" cy="41412"/>
          </a:xfrm>
          <a:prstGeom prst="rect">
            <a:avLst/>
          </a:prstGeom>
        </p:spPr>
      </p:pic>
      <p:pic>
        <p:nvPicPr>
          <p:cNvPr id="585" name="bg object 585"/>
          <p:cNvPicPr/>
          <p:nvPr/>
        </p:nvPicPr>
        <p:blipFill>
          <a:blip r:embed="rId337" cstate="print"/>
          <a:stretch>
            <a:fillRect/>
          </a:stretch>
        </p:blipFill>
        <p:spPr>
          <a:xfrm>
            <a:off x="4030249" y="3146972"/>
            <a:ext cx="41421" cy="41412"/>
          </a:xfrm>
          <a:prstGeom prst="rect">
            <a:avLst/>
          </a:prstGeom>
        </p:spPr>
      </p:pic>
      <p:pic>
        <p:nvPicPr>
          <p:cNvPr id="586" name="bg object 586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097324" y="3146972"/>
            <a:ext cx="41408" cy="41412"/>
          </a:xfrm>
          <a:prstGeom prst="rect">
            <a:avLst/>
          </a:prstGeom>
        </p:spPr>
      </p:pic>
      <p:pic>
        <p:nvPicPr>
          <p:cNvPr id="587" name="bg object 587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164393" y="3146972"/>
            <a:ext cx="41421" cy="41412"/>
          </a:xfrm>
          <a:prstGeom prst="rect">
            <a:avLst/>
          </a:prstGeom>
        </p:spPr>
      </p:pic>
      <p:pic>
        <p:nvPicPr>
          <p:cNvPr id="588" name="bg object 588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231468" y="3146972"/>
            <a:ext cx="41415" cy="41412"/>
          </a:xfrm>
          <a:prstGeom prst="rect">
            <a:avLst/>
          </a:prstGeom>
        </p:spPr>
      </p:pic>
      <p:pic>
        <p:nvPicPr>
          <p:cNvPr id="589" name="bg object 589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298531" y="3146979"/>
            <a:ext cx="41421" cy="41405"/>
          </a:xfrm>
          <a:prstGeom prst="rect">
            <a:avLst/>
          </a:prstGeom>
        </p:spPr>
      </p:pic>
      <p:pic>
        <p:nvPicPr>
          <p:cNvPr id="590" name="bg object 590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365606" y="3146979"/>
            <a:ext cx="41421" cy="41405"/>
          </a:xfrm>
          <a:prstGeom prst="rect">
            <a:avLst/>
          </a:prstGeom>
        </p:spPr>
      </p:pic>
      <p:pic>
        <p:nvPicPr>
          <p:cNvPr id="591" name="bg object 591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365606" y="3214037"/>
            <a:ext cx="41421" cy="41424"/>
          </a:xfrm>
          <a:prstGeom prst="rect">
            <a:avLst/>
          </a:prstGeom>
        </p:spPr>
      </p:pic>
      <p:pic>
        <p:nvPicPr>
          <p:cNvPr id="592" name="bg object 592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432681" y="3146979"/>
            <a:ext cx="41408" cy="41405"/>
          </a:xfrm>
          <a:prstGeom prst="rect">
            <a:avLst/>
          </a:prstGeom>
        </p:spPr>
      </p:pic>
      <p:pic>
        <p:nvPicPr>
          <p:cNvPr id="593" name="bg object 593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5975299" y="3146979"/>
            <a:ext cx="41415" cy="41405"/>
          </a:xfrm>
          <a:prstGeom prst="rect">
            <a:avLst/>
          </a:prstGeom>
        </p:spPr>
      </p:pic>
      <p:pic>
        <p:nvPicPr>
          <p:cNvPr id="594" name="bg object 594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042369" y="3146979"/>
            <a:ext cx="41412" cy="41405"/>
          </a:xfrm>
          <a:prstGeom prst="rect">
            <a:avLst/>
          </a:prstGeom>
        </p:spPr>
      </p:pic>
      <p:pic>
        <p:nvPicPr>
          <p:cNvPr id="595" name="bg object 595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7719136" y="3146979"/>
            <a:ext cx="41408" cy="41405"/>
          </a:xfrm>
          <a:prstGeom prst="rect">
            <a:avLst/>
          </a:prstGeom>
        </p:spPr>
      </p:pic>
      <p:pic>
        <p:nvPicPr>
          <p:cNvPr id="596" name="bg object 596"/>
          <p:cNvPicPr/>
          <p:nvPr/>
        </p:nvPicPr>
        <p:blipFill>
          <a:blip r:embed="rId338" cstate="print"/>
          <a:stretch>
            <a:fillRect/>
          </a:stretch>
        </p:blipFill>
        <p:spPr>
          <a:xfrm>
            <a:off x="7920342" y="3146979"/>
            <a:ext cx="41421" cy="41412"/>
          </a:xfrm>
          <a:prstGeom prst="rect">
            <a:avLst/>
          </a:prstGeom>
        </p:spPr>
      </p:pic>
      <p:pic>
        <p:nvPicPr>
          <p:cNvPr id="597" name="bg object 597"/>
          <p:cNvPicPr/>
          <p:nvPr/>
        </p:nvPicPr>
        <p:blipFill>
          <a:blip r:embed="rId339" cstate="print"/>
          <a:stretch>
            <a:fillRect/>
          </a:stretch>
        </p:blipFill>
        <p:spPr>
          <a:xfrm>
            <a:off x="8389836" y="3146979"/>
            <a:ext cx="41421" cy="41412"/>
          </a:xfrm>
          <a:prstGeom prst="rect">
            <a:avLst/>
          </a:prstGeom>
        </p:spPr>
      </p:pic>
      <p:pic>
        <p:nvPicPr>
          <p:cNvPr id="598" name="bg object 598"/>
          <p:cNvPicPr/>
          <p:nvPr/>
        </p:nvPicPr>
        <p:blipFill>
          <a:blip r:embed="rId340" cstate="print"/>
          <a:stretch>
            <a:fillRect/>
          </a:stretch>
        </p:blipFill>
        <p:spPr>
          <a:xfrm>
            <a:off x="8456905" y="3146979"/>
            <a:ext cx="41421" cy="41412"/>
          </a:xfrm>
          <a:prstGeom prst="rect">
            <a:avLst/>
          </a:prstGeom>
        </p:spPr>
      </p:pic>
      <p:pic>
        <p:nvPicPr>
          <p:cNvPr id="599" name="bg object 599"/>
          <p:cNvPicPr/>
          <p:nvPr/>
        </p:nvPicPr>
        <p:blipFill>
          <a:blip r:embed="rId341" cstate="print"/>
          <a:stretch>
            <a:fillRect/>
          </a:stretch>
        </p:blipFill>
        <p:spPr>
          <a:xfrm>
            <a:off x="8591049" y="3146979"/>
            <a:ext cx="41415" cy="41412"/>
          </a:xfrm>
          <a:prstGeom prst="rect">
            <a:avLst/>
          </a:prstGeom>
        </p:spPr>
      </p:pic>
      <p:pic>
        <p:nvPicPr>
          <p:cNvPr id="600" name="bg object 600"/>
          <p:cNvPicPr/>
          <p:nvPr/>
        </p:nvPicPr>
        <p:blipFill>
          <a:blip r:embed="rId322" cstate="print"/>
          <a:stretch>
            <a:fillRect/>
          </a:stretch>
        </p:blipFill>
        <p:spPr>
          <a:xfrm>
            <a:off x="8725192" y="3146979"/>
            <a:ext cx="41415" cy="41412"/>
          </a:xfrm>
          <a:prstGeom prst="rect">
            <a:avLst/>
          </a:prstGeom>
        </p:spPr>
      </p:pic>
      <p:pic>
        <p:nvPicPr>
          <p:cNvPr id="601" name="bg object 601"/>
          <p:cNvPicPr/>
          <p:nvPr/>
        </p:nvPicPr>
        <p:blipFill>
          <a:blip r:embed="rId342" cstate="print"/>
          <a:stretch>
            <a:fillRect/>
          </a:stretch>
        </p:blipFill>
        <p:spPr>
          <a:xfrm>
            <a:off x="8926404" y="3146979"/>
            <a:ext cx="41415" cy="41412"/>
          </a:xfrm>
          <a:prstGeom prst="rect">
            <a:avLst/>
          </a:prstGeom>
        </p:spPr>
      </p:pic>
      <p:pic>
        <p:nvPicPr>
          <p:cNvPr id="602" name="bg object 602"/>
          <p:cNvPicPr/>
          <p:nvPr/>
        </p:nvPicPr>
        <p:blipFill>
          <a:blip r:embed="rId343" cstate="print"/>
          <a:stretch>
            <a:fillRect/>
          </a:stretch>
        </p:blipFill>
        <p:spPr>
          <a:xfrm>
            <a:off x="2822988" y="3214037"/>
            <a:ext cx="41408" cy="41412"/>
          </a:xfrm>
          <a:prstGeom prst="rect">
            <a:avLst/>
          </a:prstGeom>
        </p:spPr>
      </p:pic>
      <p:pic>
        <p:nvPicPr>
          <p:cNvPr id="603" name="bg object 603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90050" y="3214037"/>
            <a:ext cx="41427" cy="41412"/>
          </a:xfrm>
          <a:prstGeom prst="rect">
            <a:avLst/>
          </a:prstGeom>
        </p:spPr>
      </p:pic>
      <p:pic>
        <p:nvPicPr>
          <p:cNvPr id="604" name="bg object 604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957131" y="3214037"/>
            <a:ext cx="41408" cy="41412"/>
          </a:xfrm>
          <a:prstGeom prst="rect">
            <a:avLst/>
          </a:prstGeom>
        </p:spPr>
      </p:pic>
      <p:pic>
        <p:nvPicPr>
          <p:cNvPr id="605" name="bg object 605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3024194" y="3214037"/>
            <a:ext cx="41415" cy="41412"/>
          </a:xfrm>
          <a:prstGeom prst="rect">
            <a:avLst/>
          </a:prstGeom>
        </p:spPr>
      </p:pic>
      <p:pic>
        <p:nvPicPr>
          <p:cNvPr id="606" name="bg object 606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3493687" y="3214037"/>
            <a:ext cx="41421" cy="41424"/>
          </a:xfrm>
          <a:prstGeom prst="rect">
            <a:avLst/>
          </a:prstGeom>
        </p:spPr>
      </p:pic>
      <p:pic>
        <p:nvPicPr>
          <p:cNvPr id="607" name="bg object 607"/>
          <p:cNvPicPr/>
          <p:nvPr/>
        </p:nvPicPr>
        <p:blipFill>
          <a:blip r:embed="rId344" cstate="print"/>
          <a:stretch>
            <a:fillRect/>
          </a:stretch>
        </p:blipFill>
        <p:spPr>
          <a:xfrm>
            <a:off x="3560762" y="3214037"/>
            <a:ext cx="41415" cy="41424"/>
          </a:xfrm>
          <a:prstGeom prst="rect">
            <a:avLst/>
          </a:prstGeom>
        </p:spPr>
      </p:pic>
      <p:pic>
        <p:nvPicPr>
          <p:cNvPr id="608" name="bg object 608"/>
          <p:cNvPicPr/>
          <p:nvPr/>
        </p:nvPicPr>
        <p:blipFill>
          <a:blip r:embed="rId213" cstate="print"/>
          <a:stretch>
            <a:fillRect/>
          </a:stretch>
        </p:blipFill>
        <p:spPr>
          <a:xfrm>
            <a:off x="3627831" y="3214037"/>
            <a:ext cx="41415" cy="41424"/>
          </a:xfrm>
          <a:prstGeom prst="rect">
            <a:avLst/>
          </a:prstGeom>
        </p:spPr>
      </p:pic>
      <p:pic>
        <p:nvPicPr>
          <p:cNvPr id="609" name="bg object 609"/>
          <p:cNvPicPr/>
          <p:nvPr/>
        </p:nvPicPr>
        <p:blipFill>
          <a:blip r:embed="rId213" cstate="print"/>
          <a:stretch>
            <a:fillRect/>
          </a:stretch>
        </p:blipFill>
        <p:spPr>
          <a:xfrm>
            <a:off x="3694899" y="3214037"/>
            <a:ext cx="41421" cy="41424"/>
          </a:xfrm>
          <a:prstGeom prst="rect">
            <a:avLst/>
          </a:prstGeom>
        </p:spPr>
      </p:pic>
      <p:pic>
        <p:nvPicPr>
          <p:cNvPr id="610" name="bg object 610"/>
          <p:cNvPicPr/>
          <p:nvPr/>
        </p:nvPicPr>
        <p:blipFill>
          <a:blip r:embed="rId345" cstate="print"/>
          <a:stretch>
            <a:fillRect/>
          </a:stretch>
        </p:blipFill>
        <p:spPr>
          <a:xfrm>
            <a:off x="3761974" y="3214037"/>
            <a:ext cx="41415" cy="41424"/>
          </a:xfrm>
          <a:prstGeom prst="rect">
            <a:avLst/>
          </a:prstGeom>
        </p:spPr>
      </p:pic>
      <p:pic>
        <p:nvPicPr>
          <p:cNvPr id="611" name="bg object 611"/>
          <p:cNvPicPr/>
          <p:nvPr/>
        </p:nvPicPr>
        <p:blipFill>
          <a:blip r:embed="rId346" cstate="print"/>
          <a:stretch>
            <a:fillRect/>
          </a:stretch>
        </p:blipFill>
        <p:spPr>
          <a:xfrm>
            <a:off x="3829044" y="3214037"/>
            <a:ext cx="41415" cy="41424"/>
          </a:xfrm>
          <a:prstGeom prst="rect">
            <a:avLst/>
          </a:prstGeom>
        </p:spPr>
      </p:pic>
      <p:pic>
        <p:nvPicPr>
          <p:cNvPr id="612" name="bg object 612"/>
          <p:cNvPicPr/>
          <p:nvPr/>
        </p:nvPicPr>
        <p:blipFill>
          <a:blip r:embed="rId347" cstate="print"/>
          <a:stretch>
            <a:fillRect/>
          </a:stretch>
        </p:blipFill>
        <p:spPr>
          <a:xfrm>
            <a:off x="3896112" y="3214037"/>
            <a:ext cx="41421" cy="41424"/>
          </a:xfrm>
          <a:prstGeom prst="rect">
            <a:avLst/>
          </a:prstGeom>
        </p:spPr>
      </p:pic>
      <p:pic>
        <p:nvPicPr>
          <p:cNvPr id="613" name="bg object 613"/>
          <p:cNvPicPr/>
          <p:nvPr/>
        </p:nvPicPr>
        <p:blipFill>
          <a:blip r:embed="rId348" cstate="print"/>
          <a:stretch>
            <a:fillRect/>
          </a:stretch>
        </p:blipFill>
        <p:spPr>
          <a:xfrm>
            <a:off x="3963187" y="3214037"/>
            <a:ext cx="41408" cy="41424"/>
          </a:xfrm>
          <a:prstGeom prst="rect">
            <a:avLst/>
          </a:prstGeom>
        </p:spPr>
      </p:pic>
      <p:pic>
        <p:nvPicPr>
          <p:cNvPr id="614" name="bg object 614"/>
          <p:cNvPicPr/>
          <p:nvPr/>
        </p:nvPicPr>
        <p:blipFill>
          <a:blip r:embed="rId349" cstate="print"/>
          <a:stretch>
            <a:fillRect/>
          </a:stretch>
        </p:blipFill>
        <p:spPr>
          <a:xfrm>
            <a:off x="4030249" y="3214037"/>
            <a:ext cx="41421" cy="41424"/>
          </a:xfrm>
          <a:prstGeom prst="rect">
            <a:avLst/>
          </a:prstGeom>
        </p:spPr>
      </p:pic>
      <p:pic>
        <p:nvPicPr>
          <p:cNvPr id="615" name="bg object 615"/>
          <p:cNvPicPr/>
          <p:nvPr/>
        </p:nvPicPr>
        <p:blipFill>
          <a:blip r:embed="rId350" cstate="print"/>
          <a:stretch>
            <a:fillRect/>
          </a:stretch>
        </p:blipFill>
        <p:spPr>
          <a:xfrm>
            <a:off x="4097324" y="3214037"/>
            <a:ext cx="41408" cy="41424"/>
          </a:xfrm>
          <a:prstGeom prst="rect">
            <a:avLst/>
          </a:prstGeom>
        </p:spPr>
      </p:pic>
      <p:pic>
        <p:nvPicPr>
          <p:cNvPr id="616" name="bg object 616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231468" y="3214037"/>
            <a:ext cx="41415" cy="41424"/>
          </a:xfrm>
          <a:prstGeom prst="rect">
            <a:avLst/>
          </a:prstGeom>
        </p:spPr>
      </p:pic>
      <p:pic>
        <p:nvPicPr>
          <p:cNvPr id="617" name="bg object 617"/>
          <p:cNvPicPr/>
          <p:nvPr/>
        </p:nvPicPr>
        <p:blipFill>
          <a:blip r:embed="rId351" cstate="print"/>
          <a:stretch>
            <a:fillRect/>
          </a:stretch>
        </p:blipFill>
        <p:spPr>
          <a:xfrm>
            <a:off x="8188623" y="3214043"/>
            <a:ext cx="41415" cy="41418"/>
          </a:xfrm>
          <a:prstGeom prst="rect">
            <a:avLst/>
          </a:prstGeom>
        </p:spPr>
      </p:pic>
      <p:pic>
        <p:nvPicPr>
          <p:cNvPr id="618" name="bg object 618"/>
          <p:cNvPicPr/>
          <p:nvPr/>
        </p:nvPicPr>
        <p:blipFill>
          <a:blip r:embed="rId352" cstate="print"/>
          <a:stretch>
            <a:fillRect/>
          </a:stretch>
        </p:blipFill>
        <p:spPr>
          <a:xfrm>
            <a:off x="8523980" y="3214043"/>
            <a:ext cx="41415" cy="41418"/>
          </a:xfrm>
          <a:prstGeom prst="rect">
            <a:avLst/>
          </a:prstGeom>
        </p:spPr>
      </p:pic>
      <p:pic>
        <p:nvPicPr>
          <p:cNvPr id="619" name="bg object 619"/>
          <p:cNvPicPr/>
          <p:nvPr/>
        </p:nvPicPr>
        <p:blipFill>
          <a:blip r:embed="rId322" cstate="print"/>
          <a:stretch>
            <a:fillRect/>
          </a:stretch>
        </p:blipFill>
        <p:spPr>
          <a:xfrm>
            <a:off x="8725192" y="3214043"/>
            <a:ext cx="41415" cy="41418"/>
          </a:xfrm>
          <a:prstGeom prst="rect">
            <a:avLst/>
          </a:prstGeom>
        </p:spPr>
      </p:pic>
      <p:pic>
        <p:nvPicPr>
          <p:cNvPr id="620" name="bg object 620"/>
          <p:cNvPicPr/>
          <p:nvPr/>
        </p:nvPicPr>
        <p:blipFill>
          <a:blip r:embed="rId322" cstate="print"/>
          <a:stretch>
            <a:fillRect/>
          </a:stretch>
        </p:blipFill>
        <p:spPr>
          <a:xfrm>
            <a:off x="8792260" y="3214043"/>
            <a:ext cx="41415" cy="41418"/>
          </a:xfrm>
          <a:prstGeom prst="rect">
            <a:avLst/>
          </a:prstGeom>
        </p:spPr>
      </p:pic>
      <p:pic>
        <p:nvPicPr>
          <p:cNvPr id="621" name="bg object 621"/>
          <p:cNvPicPr/>
          <p:nvPr/>
        </p:nvPicPr>
        <p:blipFill>
          <a:blip r:embed="rId262" cstate="print"/>
          <a:stretch>
            <a:fillRect/>
          </a:stretch>
        </p:blipFill>
        <p:spPr>
          <a:xfrm>
            <a:off x="8926404" y="3214043"/>
            <a:ext cx="41415" cy="41418"/>
          </a:xfrm>
          <a:prstGeom prst="rect">
            <a:avLst/>
          </a:prstGeom>
        </p:spPr>
      </p:pic>
      <p:pic>
        <p:nvPicPr>
          <p:cNvPr id="622" name="bg object 622"/>
          <p:cNvPicPr/>
          <p:nvPr/>
        </p:nvPicPr>
        <p:blipFill>
          <a:blip r:embed="rId262" cstate="print"/>
          <a:stretch>
            <a:fillRect/>
          </a:stretch>
        </p:blipFill>
        <p:spPr>
          <a:xfrm>
            <a:off x="8993473" y="3214043"/>
            <a:ext cx="41408" cy="41418"/>
          </a:xfrm>
          <a:prstGeom prst="rect">
            <a:avLst/>
          </a:prstGeom>
        </p:spPr>
      </p:pic>
      <p:pic>
        <p:nvPicPr>
          <p:cNvPr id="623" name="bg object 623"/>
          <p:cNvPicPr/>
          <p:nvPr/>
        </p:nvPicPr>
        <p:blipFill>
          <a:blip r:embed="rId353" cstate="print"/>
          <a:stretch>
            <a:fillRect/>
          </a:stretch>
        </p:blipFill>
        <p:spPr>
          <a:xfrm>
            <a:off x="2822988" y="3281100"/>
            <a:ext cx="41408" cy="41418"/>
          </a:xfrm>
          <a:prstGeom prst="rect">
            <a:avLst/>
          </a:prstGeom>
        </p:spPr>
      </p:pic>
      <p:pic>
        <p:nvPicPr>
          <p:cNvPr id="624" name="bg object 624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3024194" y="3281100"/>
            <a:ext cx="41415" cy="41418"/>
          </a:xfrm>
          <a:prstGeom prst="rect">
            <a:avLst/>
          </a:prstGeom>
        </p:spPr>
      </p:pic>
      <p:pic>
        <p:nvPicPr>
          <p:cNvPr id="625" name="bg object 625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3091269" y="3281100"/>
            <a:ext cx="41408" cy="41418"/>
          </a:xfrm>
          <a:prstGeom prst="rect">
            <a:avLst/>
          </a:prstGeom>
        </p:spPr>
      </p:pic>
      <p:pic>
        <p:nvPicPr>
          <p:cNvPr id="626" name="bg object 626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3560762" y="3281113"/>
            <a:ext cx="41415" cy="41405"/>
          </a:xfrm>
          <a:prstGeom prst="rect">
            <a:avLst/>
          </a:prstGeom>
        </p:spPr>
      </p:pic>
      <p:pic>
        <p:nvPicPr>
          <p:cNvPr id="627" name="bg object 627"/>
          <p:cNvPicPr/>
          <p:nvPr/>
        </p:nvPicPr>
        <p:blipFill>
          <a:blip r:embed="rId354" cstate="print"/>
          <a:stretch>
            <a:fillRect/>
          </a:stretch>
        </p:blipFill>
        <p:spPr>
          <a:xfrm>
            <a:off x="3627831" y="3281113"/>
            <a:ext cx="41415" cy="41405"/>
          </a:xfrm>
          <a:prstGeom prst="rect">
            <a:avLst/>
          </a:prstGeom>
        </p:spPr>
      </p:pic>
      <p:pic>
        <p:nvPicPr>
          <p:cNvPr id="628" name="bg object 628"/>
          <p:cNvPicPr/>
          <p:nvPr/>
        </p:nvPicPr>
        <p:blipFill>
          <a:blip r:embed="rId213" cstate="print"/>
          <a:stretch>
            <a:fillRect/>
          </a:stretch>
        </p:blipFill>
        <p:spPr>
          <a:xfrm>
            <a:off x="3761974" y="3281113"/>
            <a:ext cx="41415" cy="41405"/>
          </a:xfrm>
          <a:prstGeom prst="rect">
            <a:avLst/>
          </a:prstGeom>
        </p:spPr>
      </p:pic>
      <p:pic>
        <p:nvPicPr>
          <p:cNvPr id="629" name="bg object 629"/>
          <p:cNvPicPr/>
          <p:nvPr/>
        </p:nvPicPr>
        <p:blipFill>
          <a:blip r:embed="rId308" cstate="print"/>
          <a:stretch>
            <a:fillRect/>
          </a:stretch>
        </p:blipFill>
        <p:spPr>
          <a:xfrm>
            <a:off x="3829044" y="3281113"/>
            <a:ext cx="41415" cy="41405"/>
          </a:xfrm>
          <a:prstGeom prst="rect">
            <a:avLst/>
          </a:prstGeom>
        </p:spPr>
      </p:pic>
      <p:pic>
        <p:nvPicPr>
          <p:cNvPr id="630" name="bg object 630"/>
          <p:cNvPicPr/>
          <p:nvPr/>
        </p:nvPicPr>
        <p:blipFill>
          <a:blip r:embed="rId355" cstate="print"/>
          <a:stretch>
            <a:fillRect/>
          </a:stretch>
        </p:blipFill>
        <p:spPr>
          <a:xfrm>
            <a:off x="3896112" y="3281113"/>
            <a:ext cx="41421" cy="41405"/>
          </a:xfrm>
          <a:prstGeom prst="rect">
            <a:avLst/>
          </a:prstGeom>
        </p:spPr>
      </p:pic>
      <p:pic>
        <p:nvPicPr>
          <p:cNvPr id="631" name="bg object 631"/>
          <p:cNvPicPr/>
          <p:nvPr/>
        </p:nvPicPr>
        <p:blipFill>
          <a:blip r:embed="rId356" cstate="print"/>
          <a:stretch>
            <a:fillRect/>
          </a:stretch>
        </p:blipFill>
        <p:spPr>
          <a:xfrm>
            <a:off x="3963187" y="3281113"/>
            <a:ext cx="41408" cy="41405"/>
          </a:xfrm>
          <a:prstGeom prst="rect">
            <a:avLst/>
          </a:prstGeom>
        </p:spPr>
      </p:pic>
      <p:pic>
        <p:nvPicPr>
          <p:cNvPr id="632" name="bg object 632"/>
          <p:cNvPicPr/>
          <p:nvPr/>
        </p:nvPicPr>
        <p:blipFill>
          <a:blip r:embed="rId357" cstate="print"/>
          <a:stretch>
            <a:fillRect/>
          </a:stretch>
        </p:blipFill>
        <p:spPr>
          <a:xfrm>
            <a:off x="4030249" y="3281113"/>
            <a:ext cx="41421" cy="41405"/>
          </a:xfrm>
          <a:prstGeom prst="rect">
            <a:avLst/>
          </a:prstGeom>
        </p:spPr>
      </p:pic>
      <p:pic>
        <p:nvPicPr>
          <p:cNvPr id="633" name="bg object 633"/>
          <p:cNvPicPr/>
          <p:nvPr/>
        </p:nvPicPr>
        <p:blipFill>
          <a:blip r:embed="rId349" cstate="print"/>
          <a:stretch>
            <a:fillRect/>
          </a:stretch>
        </p:blipFill>
        <p:spPr>
          <a:xfrm>
            <a:off x="4164393" y="3281113"/>
            <a:ext cx="41421" cy="41405"/>
          </a:xfrm>
          <a:prstGeom prst="rect">
            <a:avLst/>
          </a:prstGeom>
        </p:spPr>
      </p:pic>
      <p:pic>
        <p:nvPicPr>
          <p:cNvPr id="634" name="bg object 634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432681" y="3281113"/>
            <a:ext cx="41408" cy="41405"/>
          </a:xfrm>
          <a:prstGeom prst="rect">
            <a:avLst/>
          </a:prstGeom>
        </p:spPr>
      </p:pic>
      <p:pic>
        <p:nvPicPr>
          <p:cNvPr id="635" name="bg object 635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432681" y="3214037"/>
            <a:ext cx="41408" cy="41424"/>
          </a:xfrm>
          <a:prstGeom prst="rect">
            <a:avLst/>
          </a:prstGeom>
        </p:spPr>
      </p:pic>
      <p:pic>
        <p:nvPicPr>
          <p:cNvPr id="636" name="bg object 636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4499743" y="3281113"/>
            <a:ext cx="41427" cy="41405"/>
          </a:xfrm>
          <a:prstGeom prst="rect">
            <a:avLst/>
          </a:prstGeom>
        </p:spPr>
      </p:pic>
      <p:pic>
        <p:nvPicPr>
          <p:cNvPr id="637" name="bg object 637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5841156" y="3281113"/>
            <a:ext cx="41415" cy="41405"/>
          </a:xfrm>
          <a:prstGeom prst="rect">
            <a:avLst/>
          </a:prstGeom>
        </p:spPr>
      </p:pic>
      <p:pic>
        <p:nvPicPr>
          <p:cNvPr id="638" name="bg object 638"/>
          <p:cNvPicPr/>
          <p:nvPr/>
        </p:nvPicPr>
        <p:blipFill>
          <a:blip r:embed="rId358" cstate="print"/>
          <a:stretch>
            <a:fillRect/>
          </a:stretch>
        </p:blipFill>
        <p:spPr>
          <a:xfrm>
            <a:off x="8523980" y="3281113"/>
            <a:ext cx="41415" cy="41412"/>
          </a:xfrm>
          <a:prstGeom prst="rect">
            <a:avLst/>
          </a:prstGeom>
        </p:spPr>
      </p:pic>
      <p:pic>
        <p:nvPicPr>
          <p:cNvPr id="639" name="bg object 639"/>
          <p:cNvPicPr/>
          <p:nvPr/>
        </p:nvPicPr>
        <p:blipFill>
          <a:blip r:embed="rId359" cstate="print"/>
          <a:stretch>
            <a:fillRect/>
          </a:stretch>
        </p:blipFill>
        <p:spPr>
          <a:xfrm>
            <a:off x="8658117" y="3281113"/>
            <a:ext cx="41421" cy="41412"/>
          </a:xfrm>
          <a:prstGeom prst="rect">
            <a:avLst/>
          </a:prstGeom>
        </p:spPr>
      </p:pic>
      <p:pic>
        <p:nvPicPr>
          <p:cNvPr id="640" name="bg object 640"/>
          <p:cNvPicPr/>
          <p:nvPr/>
        </p:nvPicPr>
        <p:blipFill>
          <a:blip r:embed="rId360" cstate="print"/>
          <a:stretch>
            <a:fillRect/>
          </a:stretch>
        </p:blipFill>
        <p:spPr>
          <a:xfrm>
            <a:off x="2890050" y="3348171"/>
            <a:ext cx="41427" cy="41418"/>
          </a:xfrm>
          <a:prstGeom prst="rect">
            <a:avLst/>
          </a:prstGeom>
        </p:spPr>
      </p:pic>
      <p:pic>
        <p:nvPicPr>
          <p:cNvPr id="641" name="bg object 641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3024194" y="3348171"/>
            <a:ext cx="41415" cy="41418"/>
          </a:xfrm>
          <a:prstGeom prst="rect">
            <a:avLst/>
          </a:prstGeom>
        </p:spPr>
      </p:pic>
      <p:pic>
        <p:nvPicPr>
          <p:cNvPr id="642" name="bg object 642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3091269" y="3348171"/>
            <a:ext cx="41408" cy="41418"/>
          </a:xfrm>
          <a:prstGeom prst="rect">
            <a:avLst/>
          </a:prstGeom>
        </p:spPr>
      </p:pic>
      <p:pic>
        <p:nvPicPr>
          <p:cNvPr id="643" name="bg object 643"/>
          <p:cNvPicPr/>
          <p:nvPr/>
        </p:nvPicPr>
        <p:blipFill>
          <a:blip r:embed="rId296" cstate="print"/>
          <a:stretch>
            <a:fillRect/>
          </a:stretch>
        </p:blipFill>
        <p:spPr>
          <a:xfrm>
            <a:off x="3158331" y="3348171"/>
            <a:ext cx="41421" cy="41418"/>
          </a:xfrm>
          <a:prstGeom prst="rect">
            <a:avLst/>
          </a:prstGeom>
        </p:spPr>
      </p:pic>
      <p:pic>
        <p:nvPicPr>
          <p:cNvPr id="644" name="bg object 644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3627831" y="3348171"/>
            <a:ext cx="41415" cy="41418"/>
          </a:xfrm>
          <a:prstGeom prst="rect">
            <a:avLst/>
          </a:prstGeom>
        </p:spPr>
      </p:pic>
      <p:pic>
        <p:nvPicPr>
          <p:cNvPr id="645" name="bg object 645"/>
          <p:cNvPicPr/>
          <p:nvPr/>
        </p:nvPicPr>
        <p:blipFill>
          <a:blip r:embed="rId361" cstate="print"/>
          <a:stretch>
            <a:fillRect/>
          </a:stretch>
        </p:blipFill>
        <p:spPr>
          <a:xfrm>
            <a:off x="3694899" y="3348171"/>
            <a:ext cx="41421" cy="41418"/>
          </a:xfrm>
          <a:prstGeom prst="rect">
            <a:avLst/>
          </a:prstGeom>
        </p:spPr>
      </p:pic>
      <p:pic>
        <p:nvPicPr>
          <p:cNvPr id="646" name="bg object 646"/>
          <p:cNvPicPr/>
          <p:nvPr/>
        </p:nvPicPr>
        <p:blipFill>
          <a:blip r:embed="rId362" cstate="print"/>
          <a:stretch>
            <a:fillRect/>
          </a:stretch>
        </p:blipFill>
        <p:spPr>
          <a:xfrm>
            <a:off x="3761974" y="3348171"/>
            <a:ext cx="41415" cy="41418"/>
          </a:xfrm>
          <a:prstGeom prst="rect">
            <a:avLst/>
          </a:prstGeom>
        </p:spPr>
      </p:pic>
      <p:pic>
        <p:nvPicPr>
          <p:cNvPr id="647" name="bg object 647"/>
          <p:cNvPicPr/>
          <p:nvPr/>
        </p:nvPicPr>
        <p:blipFill>
          <a:blip r:embed="rId213" cstate="print"/>
          <a:stretch>
            <a:fillRect/>
          </a:stretch>
        </p:blipFill>
        <p:spPr>
          <a:xfrm>
            <a:off x="3829044" y="3348171"/>
            <a:ext cx="41415" cy="41418"/>
          </a:xfrm>
          <a:prstGeom prst="rect">
            <a:avLst/>
          </a:prstGeom>
        </p:spPr>
      </p:pic>
      <p:pic>
        <p:nvPicPr>
          <p:cNvPr id="648" name="bg object 648"/>
          <p:cNvPicPr/>
          <p:nvPr/>
        </p:nvPicPr>
        <p:blipFill>
          <a:blip r:embed="rId363" cstate="print"/>
          <a:stretch>
            <a:fillRect/>
          </a:stretch>
        </p:blipFill>
        <p:spPr>
          <a:xfrm>
            <a:off x="3896112" y="3348171"/>
            <a:ext cx="41421" cy="41418"/>
          </a:xfrm>
          <a:prstGeom prst="rect">
            <a:avLst/>
          </a:prstGeom>
        </p:spPr>
      </p:pic>
      <p:pic>
        <p:nvPicPr>
          <p:cNvPr id="649" name="bg object 649"/>
          <p:cNvPicPr/>
          <p:nvPr/>
        </p:nvPicPr>
        <p:blipFill>
          <a:blip r:embed="rId364" cstate="print"/>
          <a:stretch>
            <a:fillRect/>
          </a:stretch>
        </p:blipFill>
        <p:spPr>
          <a:xfrm>
            <a:off x="3963187" y="3348171"/>
            <a:ext cx="41408" cy="41418"/>
          </a:xfrm>
          <a:prstGeom prst="rect">
            <a:avLst/>
          </a:prstGeom>
        </p:spPr>
      </p:pic>
      <p:pic>
        <p:nvPicPr>
          <p:cNvPr id="650" name="bg object 650"/>
          <p:cNvPicPr/>
          <p:nvPr/>
        </p:nvPicPr>
        <p:blipFill>
          <a:blip r:embed="rId365" cstate="print"/>
          <a:stretch>
            <a:fillRect/>
          </a:stretch>
        </p:blipFill>
        <p:spPr>
          <a:xfrm>
            <a:off x="4097324" y="3348171"/>
            <a:ext cx="41408" cy="41418"/>
          </a:xfrm>
          <a:prstGeom prst="rect">
            <a:avLst/>
          </a:prstGeom>
        </p:spPr>
      </p:pic>
      <p:pic>
        <p:nvPicPr>
          <p:cNvPr id="651" name="bg object 651"/>
          <p:cNvPicPr/>
          <p:nvPr/>
        </p:nvPicPr>
        <p:blipFill>
          <a:blip r:embed="rId366" cstate="print"/>
          <a:stretch>
            <a:fillRect/>
          </a:stretch>
        </p:blipFill>
        <p:spPr>
          <a:xfrm>
            <a:off x="4164393" y="3348171"/>
            <a:ext cx="41421" cy="41418"/>
          </a:xfrm>
          <a:prstGeom prst="rect">
            <a:avLst/>
          </a:prstGeom>
        </p:spPr>
      </p:pic>
      <p:pic>
        <p:nvPicPr>
          <p:cNvPr id="652" name="bg object 652"/>
          <p:cNvPicPr/>
          <p:nvPr/>
        </p:nvPicPr>
        <p:blipFill>
          <a:blip r:embed="rId367" cstate="print"/>
          <a:stretch>
            <a:fillRect/>
          </a:stretch>
        </p:blipFill>
        <p:spPr>
          <a:xfrm>
            <a:off x="4231468" y="3348171"/>
            <a:ext cx="41415" cy="41418"/>
          </a:xfrm>
          <a:prstGeom prst="rect">
            <a:avLst/>
          </a:prstGeom>
        </p:spPr>
      </p:pic>
      <p:pic>
        <p:nvPicPr>
          <p:cNvPr id="653" name="bg object 653"/>
          <p:cNvPicPr/>
          <p:nvPr/>
        </p:nvPicPr>
        <p:blipFill>
          <a:blip r:embed="rId365" cstate="print"/>
          <a:stretch>
            <a:fillRect/>
          </a:stretch>
        </p:blipFill>
        <p:spPr>
          <a:xfrm>
            <a:off x="4231468" y="3415241"/>
            <a:ext cx="41415" cy="41405"/>
          </a:xfrm>
          <a:prstGeom prst="rect">
            <a:avLst/>
          </a:prstGeom>
        </p:spPr>
      </p:pic>
      <p:pic>
        <p:nvPicPr>
          <p:cNvPr id="654" name="bg object 654"/>
          <p:cNvPicPr/>
          <p:nvPr/>
        </p:nvPicPr>
        <p:blipFill>
          <a:blip r:embed="rId349" cstate="print"/>
          <a:stretch>
            <a:fillRect/>
          </a:stretch>
        </p:blipFill>
        <p:spPr>
          <a:xfrm>
            <a:off x="4298531" y="3348171"/>
            <a:ext cx="41421" cy="41418"/>
          </a:xfrm>
          <a:prstGeom prst="rect">
            <a:avLst/>
          </a:prstGeom>
        </p:spPr>
      </p:pic>
      <p:pic>
        <p:nvPicPr>
          <p:cNvPr id="655" name="bg object 655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5707024" y="3348171"/>
            <a:ext cx="41408" cy="41418"/>
          </a:xfrm>
          <a:prstGeom prst="rect">
            <a:avLst/>
          </a:prstGeom>
        </p:spPr>
      </p:pic>
      <p:pic>
        <p:nvPicPr>
          <p:cNvPr id="656" name="bg object 656"/>
          <p:cNvPicPr/>
          <p:nvPr/>
        </p:nvPicPr>
        <p:blipFill>
          <a:blip r:embed="rId248" cstate="print"/>
          <a:stretch>
            <a:fillRect/>
          </a:stretch>
        </p:blipFill>
        <p:spPr>
          <a:xfrm>
            <a:off x="5774087" y="3348171"/>
            <a:ext cx="41415" cy="41418"/>
          </a:xfrm>
          <a:prstGeom prst="rect">
            <a:avLst/>
          </a:prstGeom>
        </p:spPr>
      </p:pic>
      <p:pic>
        <p:nvPicPr>
          <p:cNvPr id="657" name="bg object 657"/>
          <p:cNvPicPr/>
          <p:nvPr/>
        </p:nvPicPr>
        <p:blipFill>
          <a:blip r:embed="rId368" cstate="print"/>
          <a:stretch>
            <a:fillRect/>
          </a:stretch>
        </p:blipFill>
        <p:spPr>
          <a:xfrm>
            <a:off x="5841156" y="3348171"/>
            <a:ext cx="41415" cy="41418"/>
          </a:xfrm>
          <a:prstGeom prst="rect">
            <a:avLst/>
          </a:prstGeom>
        </p:spPr>
      </p:pic>
      <p:pic>
        <p:nvPicPr>
          <p:cNvPr id="658" name="bg object 658"/>
          <p:cNvPicPr/>
          <p:nvPr/>
        </p:nvPicPr>
        <p:blipFill>
          <a:blip r:embed="rId369" cstate="print"/>
          <a:stretch>
            <a:fillRect/>
          </a:stretch>
        </p:blipFill>
        <p:spPr>
          <a:xfrm>
            <a:off x="6042367" y="3348171"/>
            <a:ext cx="41415" cy="41418"/>
          </a:xfrm>
          <a:prstGeom prst="rect">
            <a:avLst/>
          </a:prstGeom>
        </p:spPr>
      </p:pic>
      <p:pic>
        <p:nvPicPr>
          <p:cNvPr id="659" name="bg object 659"/>
          <p:cNvPicPr/>
          <p:nvPr/>
        </p:nvPicPr>
        <p:blipFill>
          <a:blip r:embed="rId257" cstate="print"/>
          <a:stretch>
            <a:fillRect/>
          </a:stretch>
        </p:blipFill>
        <p:spPr>
          <a:xfrm>
            <a:off x="6109443" y="3348171"/>
            <a:ext cx="41415" cy="41418"/>
          </a:xfrm>
          <a:prstGeom prst="rect">
            <a:avLst/>
          </a:prstGeom>
        </p:spPr>
      </p:pic>
      <p:pic>
        <p:nvPicPr>
          <p:cNvPr id="660" name="bg object 660"/>
          <p:cNvPicPr/>
          <p:nvPr/>
        </p:nvPicPr>
        <p:blipFill>
          <a:blip r:embed="rId259" cstate="print"/>
          <a:stretch>
            <a:fillRect/>
          </a:stretch>
        </p:blipFill>
        <p:spPr>
          <a:xfrm>
            <a:off x="6310649" y="3348171"/>
            <a:ext cx="41421" cy="41418"/>
          </a:xfrm>
          <a:prstGeom prst="rect">
            <a:avLst/>
          </a:prstGeom>
        </p:spPr>
      </p:pic>
      <p:pic>
        <p:nvPicPr>
          <p:cNvPr id="661" name="bg object 661"/>
          <p:cNvPicPr/>
          <p:nvPr/>
        </p:nvPicPr>
        <p:blipFill>
          <a:blip r:embed="rId322" cstate="print"/>
          <a:stretch>
            <a:fillRect/>
          </a:stretch>
        </p:blipFill>
        <p:spPr>
          <a:xfrm>
            <a:off x="8725192" y="3348177"/>
            <a:ext cx="41415" cy="41412"/>
          </a:xfrm>
          <a:prstGeom prst="rect">
            <a:avLst/>
          </a:prstGeom>
        </p:spPr>
      </p:pic>
      <p:pic>
        <p:nvPicPr>
          <p:cNvPr id="662" name="bg object 662"/>
          <p:cNvPicPr/>
          <p:nvPr/>
        </p:nvPicPr>
        <p:blipFill>
          <a:blip r:embed="rId370" cstate="print"/>
          <a:stretch>
            <a:fillRect/>
          </a:stretch>
        </p:blipFill>
        <p:spPr>
          <a:xfrm>
            <a:off x="8792260" y="3348177"/>
            <a:ext cx="41415" cy="41412"/>
          </a:xfrm>
          <a:prstGeom prst="rect">
            <a:avLst/>
          </a:prstGeom>
        </p:spPr>
      </p:pic>
      <p:pic>
        <p:nvPicPr>
          <p:cNvPr id="663" name="bg object 663"/>
          <p:cNvPicPr/>
          <p:nvPr/>
        </p:nvPicPr>
        <p:blipFill>
          <a:blip r:embed="rId262" cstate="print"/>
          <a:stretch>
            <a:fillRect/>
          </a:stretch>
        </p:blipFill>
        <p:spPr>
          <a:xfrm>
            <a:off x="8859329" y="3348177"/>
            <a:ext cx="41415" cy="41412"/>
          </a:xfrm>
          <a:prstGeom prst="rect">
            <a:avLst/>
          </a:prstGeom>
        </p:spPr>
      </p:pic>
      <p:pic>
        <p:nvPicPr>
          <p:cNvPr id="664" name="bg object 664"/>
          <p:cNvPicPr/>
          <p:nvPr/>
        </p:nvPicPr>
        <p:blipFill>
          <a:blip r:embed="rId371" cstate="print"/>
          <a:stretch>
            <a:fillRect/>
          </a:stretch>
        </p:blipFill>
        <p:spPr>
          <a:xfrm>
            <a:off x="2890050" y="3415241"/>
            <a:ext cx="41427" cy="41405"/>
          </a:xfrm>
          <a:prstGeom prst="rect">
            <a:avLst/>
          </a:prstGeom>
        </p:spPr>
      </p:pic>
      <p:pic>
        <p:nvPicPr>
          <p:cNvPr id="665" name="bg object 665"/>
          <p:cNvPicPr/>
          <p:nvPr/>
        </p:nvPicPr>
        <p:blipFill>
          <a:blip r:embed="rId372" cstate="print"/>
          <a:stretch>
            <a:fillRect/>
          </a:stretch>
        </p:blipFill>
        <p:spPr>
          <a:xfrm>
            <a:off x="2957131" y="3415241"/>
            <a:ext cx="41408" cy="41405"/>
          </a:xfrm>
          <a:prstGeom prst="rect">
            <a:avLst/>
          </a:prstGeom>
        </p:spPr>
      </p:pic>
      <p:pic>
        <p:nvPicPr>
          <p:cNvPr id="666" name="bg object 666"/>
          <p:cNvPicPr/>
          <p:nvPr/>
        </p:nvPicPr>
        <p:blipFill>
          <a:blip r:embed="rId296" cstate="print"/>
          <a:stretch>
            <a:fillRect/>
          </a:stretch>
        </p:blipFill>
        <p:spPr>
          <a:xfrm>
            <a:off x="3158331" y="3415241"/>
            <a:ext cx="41421" cy="41405"/>
          </a:xfrm>
          <a:prstGeom prst="rect">
            <a:avLst/>
          </a:prstGeom>
        </p:spPr>
      </p:pic>
      <p:pic>
        <p:nvPicPr>
          <p:cNvPr id="667" name="bg object 667"/>
          <p:cNvPicPr/>
          <p:nvPr/>
        </p:nvPicPr>
        <p:blipFill>
          <a:blip r:embed="rId373" cstate="print"/>
          <a:stretch>
            <a:fillRect/>
          </a:stretch>
        </p:blipFill>
        <p:spPr>
          <a:xfrm>
            <a:off x="5572880" y="3415241"/>
            <a:ext cx="41408" cy="41405"/>
          </a:xfrm>
          <a:prstGeom prst="rect">
            <a:avLst/>
          </a:prstGeom>
        </p:spPr>
      </p:pic>
      <p:pic>
        <p:nvPicPr>
          <p:cNvPr id="668" name="bg object 668"/>
          <p:cNvPicPr/>
          <p:nvPr/>
        </p:nvPicPr>
        <p:blipFill>
          <a:blip r:embed="rId374" cstate="print"/>
          <a:stretch>
            <a:fillRect/>
          </a:stretch>
        </p:blipFill>
        <p:spPr>
          <a:xfrm>
            <a:off x="5707024" y="3415241"/>
            <a:ext cx="41408" cy="41405"/>
          </a:xfrm>
          <a:prstGeom prst="rect">
            <a:avLst/>
          </a:prstGeom>
        </p:spPr>
      </p:pic>
      <p:pic>
        <p:nvPicPr>
          <p:cNvPr id="669" name="bg object 669"/>
          <p:cNvPicPr/>
          <p:nvPr/>
        </p:nvPicPr>
        <p:blipFill>
          <a:blip r:embed="rId281" cstate="print"/>
          <a:stretch>
            <a:fillRect/>
          </a:stretch>
        </p:blipFill>
        <p:spPr>
          <a:xfrm>
            <a:off x="5774087" y="3415241"/>
            <a:ext cx="41415" cy="41405"/>
          </a:xfrm>
          <a:prstGeom prst="rect">
            <a:avLst/>
          </a:prstGeom>
        </p:spPr>
      </p:pic>
      <p:pic>
        <p:nvPicPr>
          <p:cNvPr id="670" name="bg object 670"/>
          <p:cNvPicPr/>
          <p:nvPr/>
        </p:nvPicPr>
        <p:blipFill>
          <a:blip r:embed="rId257" cstate="print"/>
          <a:stretch>
            <a:fillRect/>
          </a:stretch>
        </p:blipFill>
        <p:spPr>
          <a:xfrm>
            <a:off x="5975299" y="3415241"/>
            <a:ext cx="41415" cy="41405"/>
          </a:xfrm>
          <a:prstGeom prst="rect">
            <a:avLst/>
          </a:prstGeom>
        </p:spPr>
      </p:pic>
      <p:pic>
        <p:nvPicPr>
          <p:cNvPr id="671" name="bg object 671"/>
          <p:cNvPicPr/>
          <p:nvPr/>
        </p:nvPicPr>
        <p:blipFill>
          <a:blip r:embed="rId375" cstate="print"/>
          <a:stretch>
            <a:fillRect/>
          </a:stretch>
        </p:blipFill>
        <p:spPr>
          <a:xfrm>
            <a:off x="6109443" y="3415241"/>
            <a:ext cx="41415" cy="41405"/>
          </a:xfrm>
          <a:prstGeom prst="rect">
            <a:avLst/>
          </a:prstGeom>
        </p:spPr>
      </p:pic>
      <p:pic>
        <p:nvPicPr>
          <p:cNvPr id="672" name="bg object 672"/>
          <p:cNvPicPr/>
          <p:nvPr/>
        </p:nvPicPr>
        <p:blipFill>
          <a:blip r:embed="rId376" cstate="print"/>
          <a:stretch>
            <a:fillRect/>
          </a:stretch>
        </p:blipFill>
        <p:spPr>
          <a:xfrm>
            <a:off x="6109443" y="3549369"/>
            <a:ext cx="41415" cy="41412"/>
          </a:xfrm>
          <a:prstGeom prst="rect">
            <a:avLst/>
          </a:prstGeom>
        </p:spPr>
      </p:pic>
      <p:pic>
        <p:nvPicPr>
          <p:cNvPr id="673" name="bg object 673"/>
          <p:cNvPicPr/>
          <p:nvPr/>
        </p:nvPicPr>
        <p:blipFill>
          <a:blip r:embed="rId259" cstate="print"/>
          <a:stretch>
            <a:fillRect/>
          </a:stretch>
        </p:blipFill>
        <p:spPr>
          <a:xfrm>
            <a:off x="6176512" y="3415241"/>
            <a:ext cx="41415" cy="41405"/>
          </a:xfrm>
          <a:prstGeom prst="rect">
            <a:avLst/>
          </a:prstGeom>
        </p:spPr>
      </p:pic>
      <p:pic>
        <p:nvPicPr>
          <p:cNvPr id="674" name="bg object 674"/>
          <p:cNvPicPr/>
          <p:nvPr/>
        </p:nvPicPr>
        <p:blipFill>
          <a:blip r:embed="rId259" cstate="print"/>
          <a:stretch>
            <a:fillRect/>
          </a:stretch>
        </p:blipFill>
        <p:spPr>
          <a:xfrm>
            <a:off x="6310649" y="3415241"/>
            <a:ext cx="41421" cy="41405"/>
          </a:xfrm>
          <a:prstGeom prst="rect">
            <a:avLst/>
          </a:prstGeom>
        </p:spPr>
      </p:pic>
      <p:pic>
        <p:nvPicPr>
          <p:cNvPr id="675" name="bg object 675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6780142" y="3415241"/>
            <a:ext cx="41421" cy="41405"/>
          </a:xfrm>
          <a:prstGeom prst="rect">
            <a:avLst/>
          </a:prstGeom>
        </p:spPr>
      </p:pic>
      <p:pic>
        <p:nvPicPr>
          <p:cNvPr id="676" name="bg object 676"/>
          <p:cNvPicPr/>
          <p:nvPr/>
        </p:nvPicPr>
        <p:blipFill>
          <a:blip r:embed="rId377" cstate="print"/>
          <a:stretch>
            <a:fillRect/>
          </a:stretch>
        </p:blipFill>
        <p:spPr>
          <a:xfrm>
            <a:off x="7249636" y="3415241"/>
            <a:ext cx="41415" cy="41418"/>
          </a:xfrm>
          <a:prstGeom prst="rect">
            <a:avLst/>
          </a:prstGeom>
        </p:spPr>
      </p:pic>
      <p:pic>
        <p:nvPicPr>
          <p:cNvPr id="677" name="bg object 677"/>
          <p:cNvPicPr/>
          <p:nvPr/>
        </p:nvPicPr>
        <p:blipFill>
          <a:blip r:embed="rId322" cstate="print"/>
          <a:stretch>
            <a:fillRect/>
          </a:stretch>
        </p:blipFill>
        <p:spPr>
          <a:xfrm>
            <a:off x="8658117" y="3415241"/>
            <a:ext cx="41421" cy="41418"/>
          </a:xfrm>
          <a:prstGeom prst="rect">
            <a:avLst/>
          </a:prstGeom>
        </p:spPr>
      </p:pic>
      <p:pic>
        <p:nvPicPr>
          <p:cNvPr id="678" name="bg object 678"/>
          <p:cNvPicPr/>
          <p:nvPr/>
        </p:nvPicPr>
        <p:blipFill>
          <a:blip r:embed="rId322" cstate="print"/>
          <a:stretch>
            <a:fillRect/>
          </a:stretch>
        </p:blipFill>
        <p:spPr>
          <a:xfrm>
            <a:off x="8725192" y="3415241"/>
            <a:ext cx="41415" cy="41418"/>
          </a:xfrm>
          <a:prstGeom prst="rect">
            <a:avLst/>
          </a:prstGeom>
        </p:spPr>
      </p:pic>
      <p:pic>
        <p:nvPicPr>
          <p:cNvPr id="679" name="bg object 679"/>
          <p:cNvPicPr/>
          <p:nvPr/>
        </p:nvPicPr>
        <p:blipFill>
          <a:blip r:embed="rId378" cstate="print"/>
          <a:stretch>
            <a:fillRect/>
          </a:stretch>
        </p:blipFill>
        <p:spPr>
          <a:xfrm>
            <a:off x="8792260" y="3415241"/>
            <a:ext cx="41415" cy="41418"/>
          </a:xfrm>
          <a:prstGeom prst="rect">
            <a:avLst/>
          </a:prstGeom>
        </p:spPr>
      </p:pic>
      <p:pic>
        <p:nvPicPr>
          <p:cNvPr id="680" name="bg object 680"/>
          <p:cNvPicPr/>
          <p:nvPr/>
        </p:nvPicPr>
        <p:blipFill>
          <a:blip r:embed="rId371" cstate="print"/>
          <a:stretch>
            <a:fillRect/>
          </a:stretch>
        </p:blipFill>
        <p:spPr>
          <a:xfrm>
            <a:off x="2890050" y="3482299"/>
            <a:ext cx="41427" cy="41418"/>
          </a:xfrm>
          <a:prstGeom prst="rect">
            <a:avLst/>
          </a:prstGeom>
        </p:spPr>
      </p:pic>
      <p:pic>
        <p:nvPicPr>
          <p:cNvPr id="681" name="bg object 681"/>
          <p:cNvPicPr/>
          <p:nvPr/>
        </p:nvPicPr>
        <p:blipFill>
          <a:blip r:embed="rId259" cstate="print"/>
          <a:stretch>
            <a:fillRect/>
          </a:stretch>
        </p:blipFill>
        <p:spPr>
          <a:xfrm>
            <a:off x="6042367" y="3482299"/>
            <a:ext cx="41415" cy="41418"/>
          </a:xfrm>
          <a:prstGeom prst="rect">
            <a:avLst/>
          </a:prstGeom>
        </p:spPr>
      </p:pic>
      <p:pic>
        <p:nvPicPr>
          <p:cNvPr id="682" name="bg object 682"/>
          <p:cNvPicPr/>
          <p:nvPr/>
        </p:nvPicPr>
        <p:blipFill>
          <a:blip r:embed="rId259" cstate="print"/>
          <a:stretch>
            <a:fillRect/>
          </a:stretch>
        </p:blipFill>
        <p:spPr>
          <a:xfrm>
            <a:off x="6042367" y="3549369"/>
            <a:ext cx="41415" cy="41412"/>
          </a:xfrm>
          <a:prstGeom prst="rect">
            <a:avLst/>
          </a:prstGeom>
        </p:spPr>
      </p:pic>
      <p:pic>
        <p:nvPicPr>
          <p:cNvPr id="683" name="bg object 683"/>
          <p:cNvPicPr/>
          <p:nvPr/>
        </p:nvPicPr>
        <p:blipFill>
          <a:blip r:embed="rId259" cstate="print"/>
          <a:stretch>
            <a:fillRect/>
          </a:stretch>
        </p:blipFill>
        <p:spPr>
          <a:xfrm>
            <a:off x="6176512" y="3482299"/>
            <a:ext cx="41415" cy="41418"/>
          </a:xfrm>
          <a:prstGeom prst="rect">
            <a:avLst/>
          </a:prstGeom>
        </p:spPr>
      </p:pic>
      <p:pic>
        <p:nvPicPr>
          <p:cNvPr id="684" name="bg object 684"/>
          <p:cNvPicPr/>
          <p:nvPr/>
        </p:nvPicPr>
        <p:blipFill>
          <a:blip r:embed="rId379" cstate="print"/>
          <a:stretch>
            <a:fillRect/>
          </a:stretch>
        </p:blipFill>
        <p:spPr>
          <a:xfrm>
            <a:off x="6243581" y="3482299"/>
            <a:ext cx="41421" cy="41418"/>
          </a:xfrm>
          <a:prstGeom prst="rect">
            <a:avLst/>
          </a:prstGeom>
        </p:spPr>
      </p:pic>
      <p:pic>
        <p:nvPicPr>
          <p:cNvPr id="685" name="bg object 685"/>
          <p:cNvPicPr/>
          <p:nvPr/>
        </p:nvPicPr>
        <p:blipFill>
          <a:blip r:embed="rId285" cstate="print"/>
          <a:stretch>
            <a:fillRect/>
          </a:stretch>
        </p:blipFill>
        <p:spPr>
          <a:xfrm>
            <a:off x="7115499" y="3482311"/>
            <a:ext cx="41415" cy="41405"/>
          </a:xfrm>
          <a:prstGeom prst="rect">
            <a:avLst/>
          </a:prstGeom>
        </p:spPr>
      </p:pic>
      <p:pic>
        <p:nvPicPr>
          <p:cNvPr id="686" name="bg object 686"/>
          <p:cNvPicPr/>
          <p:nvPr/>
        </p:nvPicPr>
        <p:blipFill>
          <a:blip r:embed="rId380" cstate="print"/>
          <a:stretch>
            <a:fillRect/>
          </a:stretch>
        </p:blipFill>
        <p:spPr>
          <a:xfrm>
            <a:off x="8591049" y="3482311"/>
            <a:ext cx="41415" cy="41405"/>
          </a:xfrm>
          <a:prstGeom prst="rect">
            <a:avLst/>
          </a:prstGeom>
        </p:spPr>
      </p:pic>
      <p:pic>
        <p:nvPicPr>
          <p:cNvPr id="687" name="bg object 687"/>
          <p:cNvPicPr/>
          <p:nvPr/>
        </p:nvPicPr>
        <p:blipFill>
          <a:blip r:embed="rId296" cstate="print"/>
          <a:stretch>
            <a:fillRect/>
          </a:stretch>
        </p:blipFill>
        <p:spPr>
          <a:xfrm>
            <a:off x="3225406" y="3549369"/>
            <a:ext cx="41421" cy="41412"/>
          </a:xfrm>
          <a:prstGeom prst="rect">
            <a:avLst/>
          </a:prstGeom>
        </p:spPr>
      </p:pic>
      <p:pic>
        <p:nvPicPr>
          <p:cNvPr id="688" name="bg object 688"/>
          <p:cNvPicPr/>
          <p:nvPr/>
        </p:nvPicPr>
        <p:blipFill>
          <a:blip r:embed="rId257" cstate="print"/>
          <a:stretch>
            <a:fillRect/>
          </a:stretch>
        </p:blipFill>
        <p:spPr>
          <a:xfrm>
            <a:off x="5572880" y="3549369"/>
            <a:ext cx="41408" cy="41412"/>
          </a:xfrm>
          <a:prstGeom prst="rect">
            <a:avLst/>
          </a:prstGeom>
        </p:spPr>
      </p:pic>
      <p:pic>
        <p:nvPicPr>
          <p:cNvPr id="689" name="bg object 689"/>
          <p:cNvPicPr/>
          <p:nvPr/>
        </p:nvPicPr>
        <p:blipFill>
          <a:blip r:embed="rId381" cstate="print"/>
          <a:stretch>
            <a:fillRect/>
          </a:stretch>
        </p:blipFill>
        <p:spPr>
          <a:xfrm>
            <a:off x="6176512" y="3549369"/>
            <a:ext cx="41415" cy="41412"/>
          </a:xfrm>
          <a:prstGeom prst="rect">
            <a:avLst/>
          </a:prstGeom>
        </p:spPr>
      </p:pic>
      <p:pic>
        <p:nvPicPr>
          <p:cNvPr id="690" name="bg object 690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6713080" y="3549369"/>
            <a:ext cx="41408" cy="41418"/>
          </a:xfrm>
          <a:prstGeom prst="rect">
            <a:avLst/>
          </a:prstGeom>
        </p:spPr>
      </p:pic>
      <p:pic>
        <p:nvPicPr>
          <p:cNvPr id="691" name="bg object 691"/>
          <p:cNvPicPr/>
          <p:nvPr/>
        </p:nvPicPr>
        <p:blipFill>
          <a:blip r:embed="rId302" cstate="print"/>
          <a:stretch>
            <a:fillRect/>
          </a:stretch>
        </p:blipFill>
        <p:spPr>
          <a:xfrm>
            <a:off x="7182567" y="3549369"/>
            <a:ext cx="41415" cy="41418"/>
          </a:xfrm>
          <a:prstGeom prst="rect">
            <a:avLst/>
          </a:prstGeom>
        </p:spPr>
      </p:pic>
      <p:pic>
        <p:nvPicPr>
          <p:cNvPr id="692" name="bg object 692"/>
          <p:cNvPicPr/>
          <p:nvPr/>
        </p:nvPicPr>
        <p:blipFill>
          <a:blip r:embed="rId201" cstate="print"/>
          <a:stretch>
            <a:fillRect/>
          </a:stretch>
        </p:blipFill>
        <p:spPr>
          <a:xfrm>
            <a:off x="7249636" y="3549369"/>
            <a:ext cx="41415" cy="41418"/>
          </a:xfrm>
          <a:prstGeom prst="rect">
            <a:avLst/>
          </a:prstGeom>
        </p:spPr>
      </p:pic>
      <p:pic>
        <p:nvPicPr>
          <p:cNvPr id="693" name="bg object 693"/>
          <p:cNvPicPr/>
          <p:nvPr/>
        </p:nvPicPr>
        <p:blipFill>
          <a:blip r:embed="rId382" cstate="print"/>
          <a:stretch>
            <a:fillRect/>
          </a:stretch>
        </p:blipFill>
        <p:spPr>
          <a:xfrm>
            <a:off x="8523980" y="3549369"/>
            <a:ext cx="41415" cy="41418"/>
          </a:xfrm>
          <a:prstGeom prst="rect">
            <a:avLst/>
          </a:prstGeom>
        </p:spPr>
      </p:pic>
      <p:pic>
        <p:nvPicPr>
          <p:cNvPr id="694" name="bg object 694"/>
          <p:cNvPicPr/>
          <p:nvPr/>
        </p:nvPicPr>
        <p:blipFill>
          <a:blip r:embed="rId383" cstate="print"/>
          <a:stretch>
            <a:fillRect/>
          </a:stretch>
        </p:blipFill>
        <p:spPr>
          <a:xfrm>
            <a:off x="2957131" y="3616433"/>
            <a:ext cx="41408" cy="41418"/>
          </a:xfrm>
          <a:prstGeom prst="rect">
            <a:avLst/>
          </a:prstGeom>
        </p:spPr>
      </p:pic>
      <p:pic>
        <p:nvPicPr>
          <p:cNvPr id="695" name="bg object 695"/>
          <p:cNvPicPr/>
          <p:nvPr/>
        </p:nvPicPr>
        <p:blipFill>
          <a:blip r:embed="rId296" cstate="print"/>
          <a:stretch>
            <a:fillRect/>
          </a:stretch>
        </p:blipFill>
        <p:spPr>
          <a:xfrm>
            <a:off x="3292474" y="3616433"/>
            <a:ext cx="41421" cy="41418"/>
          </a:xfrm>
          <a:prstGeom prst="rect">
            <a:avLst/>
          </a:prstGeom>
        </p:spPr>
      </p:pic>
      <p:pic>
        <p:nvPicPr>
          <p:cNvPr id="696" name="bg object 696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3829044" y="3616433"/>
            <a:ext cx="41415" cy="41418"/>
          </a:xfrm>
          <a:prstGeom prst="rect">
            <a:avLst/>
          </a:prstGeom>
        </p:spPr>
      </p:pic>
      <p:pic>
        <p:nvPicPr>
          <p:cNvPr id="697" name="bg object 697"/>
          <p:cNvPicPr/>
          <p:nvPr/>
        </p:nvPicPr>
        <p:blipFill>
          <a:blip r:embed="rId384" cstate="print"/>
          <a:stretch>
            <a:fillRect/>
          </a:stretch>
        </p:blipFill>
        <p:spPr>
          <a:xfrm>
            <a:off x="3896112" y="3616433"/>
            <a:ext cx="41421" cy="41418"/>
          </a:xfrm>
          <a:prstGeom prst="rect">
            <a:avLst/>
          </a:prstGeom>
        </p:spPr>
      </p:pic>
      <p:pic>
        <p:nvPicPr>
          <p:cNvPr id="698" name="bg object 698"/>
          <p:cNvPicPr/>
          <p:nvPr/>
        </p:nvPicPr>
        <p:blipFill>
          <a:blip r:embed="rId201" cstate="print"/>
          <a:stretch>
            <a:fillRect/>
          </a:stretch>
        </p:blipFill>
        <p:spPr>
          <a:xfrm>
            <a:off x="7115499" y="3616439"/>
            <a:ext cx="41415" cy="41412"/>
          </a:xfrm>
          <a:prstGeom prst="rect">
            <a:avLst/>
          </a:prstGeom>
        </p:spPr>
      </p:pic>
      <p:pic>
        <p:nvPicPr>
          <p:cNvPr id="699" name="bg object 699"/>
          <p:cNvPicPr/>
          <p:nvPr/>
        </p:nvPicPr>
        <p:blipFill>
          <a:blip r:embed="rId385" cstate="print"/>
          <a:stretch>
            <a:fillRect/>
          </a:stretch>
        </p:blipFill>
        <p:spPr>
          <a:xfrm>
            <a:off x="8389836" y="3616439"/>
            <a:ext cx="41421" cy="41412"/>
          </a:xfrm>
          <a:prstGeom prst="rect">
            <a:avLst/>
          </a:prstGeom>
        </p:spPr>
      </p:pic>
      <p:pic>
        <p:nvPicPr>
          <p:cNvPr id="700" name="bg object 700"/>
          <p:cNvPicPr/>
          <p:nvPr/>
        </p:nvPicPr>
        <p:blipFill>
          <a:blip r:embed="rId386" cstate="print"/>
          <a:stretch>
            <a:fillRect/>
          </a:stretch>
        </p:blipFill>
        <p:spPr>
          <a:xfrm>
            <a:off x="8456905" y="3616439"/>
            <a:ext cx="41421" cy="41412"/>
          </a:xfrm>
          <a:prstGeom prst="rect">
            <a:avLst/>
          </a:prstGeom>
        </p:spPr>
      </p:pic>
      <p:pic>
        <p:nvPicPr>
          <p:cNvPr id="701" name="bg object 701"/>
          <p:cNvPicPr/>
          <p:nvPr/>
        </p:nvPicPr>
        <p:blipFill>
          <a:blip r:embed="rId387" cstate="print"/>
          <a:stretch>
            <a:fillRect/>
          </a:stretch>
        </p:blipFill>
        <p:spPr>
          <a:xfrm>
            <a:off x="8523980" y="3616439"/>
            <a:ext cx="41415" cy="41412"/>
          </a:xfrm>
          <a:prstGeom prst="rect">
            <a:avLst/>
          </a:prstGeom>
        </p:spPr>
      </p:pic>
      <p:pic>
        <p:nvPicPr>
          <p:cNvPr id="702" name="bg object 702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3761975" y="3683504"/>
            <a:ext cx="41412" cy="41412"/>
          </a:xfrm>
          <a:prstGeom prst="rect">
            <a:avLst/>
          </a:prstGeom>
        </p:spPr>
      </p:pic>
      <p:pic>
        <p:nvPicPr>
          <p:cNvPr id="703" name="bg object 703"/>
          <p:cNvPicPr/>
          <p:nvPr/>
        </p:nvPicPr>
        <p:blipFill>
          <a:blip r:embed="rId384" cstate="print"/>
          <a:stretch>
            <a:fillRect/>
          </a:stretch>
        </p:blipFill>
        <p:spPr>
          <a:xfrm>
            <a:off x="3896112" y="3683504"/>
            <a:ext cx="41421" cy="41412"/>
          </a:xfrm>
          <a:prstGeom prst="rect">
            <a:avLst/>
          </a:prstGeom>
        </p:spPr>
      </p:pic>
      <p:pic>
        <p:nvPicPr>
          <p:cNvPr id="704" name="bg object 704"/>
          <p:cNvPicPr/>
          <p:nvPr/>
        </p:nvPicPr>
        <p:blipFill>
          <a:blip r:embed="rId388" cstate="print"/>
          <a:stretch>
            <a:fillRect/>
          </a:stretch>
        </p:blipFill>
        <p:spPr>
          <a:xfrm>
            <a:off x="5707024" y="3683504"/>
            <a:ext cx="41408" cy="41412"/>
          </a:xfrm>
          <a:prstGeom prst="rect">
            <a:avLst/>
          </a:prstGeom>
        </p:spPr>
      </p:pic>
      <p:pic>
        <p:nvPicPr>
          <p:cNvPr id="705" name="bg object 705"/>
          <p:cNvPicPr/>
          <p:nvPr/>
        </p:nvPicPr>
        <p:blipFill>
          <a:blip r:embed="rId389" cstate="print"/>
          <a:stretch>
            <a:fillRect/>
          </a:stretch>
        </p:blipFill>
        <p:spPr>
          <a:xfrm>
            <a:off x="5774087" y="3683504"/>
            <a:ext cx="41415" cy="41412"/>
          </a:xfrm>
          <a:prstGeom prst="rect">
            <a:avLst/>
          </a:prstGeom>
        </p:spPr>
      </p:pic>
      <p:pic>
        <p:nvPicPr>
          <p:cNvPr id="706" name="bg object 706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6444786" y="3683504"/>
            <a:ext cx="41421" cy="41412"/>
          </a:xfrm>
          <a:prstGeom prst="rect">
            <a:avLst/>
          </a:prstGeom>
        </p:spPr>
      </p:pic>
      <p:pic>
        <p:nvPicPr>
          <p:cNvPr id="707" name="bg object 707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6780142" y="3683504"/>
            <a:ext cx="41421" cy="41412"/>
          </a:xfrm>
          <a:prstGeom prst="rect">
            <a:avLst/>
          </a:prstGeom>
        </p:spPr>
      </p:pic>
      <p:pic>
        <p:nvPicPr>
          <p:cNvPr id="708" name="bg object 708"/>
          <p:cNvPicPr/>
          <p:nvPr/>
        </p:nvPicPr>
        <p:blipFill>
          <a:blip r:embed="rId390" cstate="print"/>
          <a:stretch>
            <a:fillRect/>
          </a:stretch>
        </p:blipFill>
        <p:spPr>
          <a:xfrm>
            <a:off x="8322767" y="3683504"/>
            <a:ext cx="41415" cy="41412"/>
          </a:xfrm>
          <a:prstGeom prst="rect">
            <a:avLst/>
          </a:prstGeom>
        </p:spPr>
      </p:pic>
      <p:pic>
        <p:nvPicPr>
          <p:cNvPr id="709" name="bg object 709"/>
          <p:cNvPicPr/>
          <p:nvPr/>
        </p:nvPicPr>
        <p:blipFill>
          <a:blip r:embed="rId391" cstate="print"/>
          <a:stretch>
            <a:fillRect/>
          </a:stretch>
        </p:blipFill>
        <p:spPr>
          <a:xfrm>
            <a:off x="8389836" y="3683504"/>
            <a:ext cx="41421" cy="41412"/>
          </a:xfrm>
          <a:prstGeom prst="rect">
            <a:avLst/>
          </a:prstGeom>
        </p:spPr>
      </p:pic>
      <p:pic>
        <p:nvPicPr>
          <p:cNvPr id="710" name="bg object 710"/>
          <p:cNvPicPr/>
          <p:nvPr/>
        </p:nvPicPr>
        <p:blipFill>
          <a:blip r:embed="rId392" cstate="print"/>
          <a:stretch>
            <a:fillRect/>
          </a:stretch>
        </p:blipFill>
        <p:spPr>
          <a:xfrm>
            <a:off x="8658117" y="3683504"/>
            <a:ext cx="41421" cy="41412"/>
          </a:xfrm>
          <a:prstGeom prst="rect">
            <a:avLst/>
          </a:prstGeom>
        </p:spPr>
      </p:pic>
      <p:pic>
        <p:nvPicPr>
          <p:cNvPr id="711" name="bg object 711"/>
          <p:cNvPicPr/>
          <p:nvPr/>
        </p:nvPicPr>
        <p:blipFill>
          <a:blip r:embed="rId393" cstate="print"/>
          <a:stretch>
            <a:fillRect/>
          </a:stretch>
        </p:blipFill>
        <p:spPr>
          <a:xfrm>
            <a:off x="8792260" y="3683504"/>
            <a:ext cx="41415" cy="41412"/>
          </a:xfrm>
          <a:prstGeom prst="rect">
            <a:avLst/>
          </a:prstGeom>
        </p:spPr>
      </p:pic>
      <p:pic>
        <p:nvPicPr>
          <p:cNvPr id="712" name="bg object 712"/>
          <p:cNvPicPr/>
          <p:nvPr/>
        </p:nvPicPr>
        <p:blipFill>
          <a:blip r:embed="rId394" cstate="print"/>
          <a:stretch>
            <a:fillRect/>
          </a:stretch>
        </p:blipFill>
        <p:spPr>
          <a:xfrm>
            <a:off x="8859329" y="3683504"/>
            <a:ext cx="41415" cy="41412"/>
          </a:xfrm>
          <a:prstGeom prst="rect">
            <a:avLst/>
          </a:prstGeom>
        </p:spPr>
      </p:pic>
      <p:pic>
        <p:nvPicPr>
          <p:cNvPr id="713" name="bg object 713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3024194" y="3750567"/>
            <a:ext cx="41415" cy="41412"/>
          </a:xfrm>
          <a:prstGeom prst="rect">
            <a:avLst/>
          </a:prstGeom>
        </p:spPr>
      </p:pic>
      <p:pic>
        <p:nvPicPr>
          <p:cNvPr id="714" name="bg object 714"/>
          <p:cNvPicPr/>
          <p:nvPr/>
        </p:nvPicPr>
        <p:blipFill>
          <a:blip r:embed="rId395" cstate="print"/>
          <a:stretch>
            <a:fillRect/>
          </a:stretch>
        </p:blipFill>
        <p:spPr>
          <a:xfrm>
            <a:off x="3225406" y="3750567"/>
            <a:ext cx="41421" cy="41412"/>
          </a:xfrm>
          <a:prstGeom prst="rect">
            <a:avLst/>
          </a:prstGeom>
        </p:spPr>
      </p:pic>
      <p:pic>
        <p:nvPicPr>
          <p:cNvPr id="715" name="bg object 715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3560762" y="3750567"/>
            <a:ext cx="41415" cy="41412"/>
          </a:xfrm>
          <a:prstGeom prst="rect">
            <a:avLst/>
          </a:prstGeom>
        </p:spPr>
      </p:pic>
      <p:pic>
        <p:nvPicPr>
          <p:cNvPr id="716" name="bg object 716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3694899" y="3750567"/>
            <a:ext cx="41421" cy="41412"/>
          </a:xfrm>
          <a:prstGeom prst="rect">
            <a:avLst/>
          </a:prstGeom>
        </p:spPr>
      </p:pic>
      <p:pic>
        <p:nvPicPr>
          <p:cNvPr id="717" name="bg object 717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3829044" y="3750567"/>
            <a:ext cx="41415" cy="41412"/>
          </a:xfrm>
          <a:prstGeom prst="rect">
            <a:avLst/>
          </a:prstGeom>
        </p:spPr>
      </p:pic>
      <p:pic>
        <p:nvPicPr>
          <p:cNvPr id="718" name="bg object 718"/>
          <p:cNvPicPr/>
          <p:nvPr/>
        </p:nvPicPr>
        <p:blipFill>
          <a:blip r:embed="rId267" cstate="print"/>
          <a:stretch>
            <a:fillRect/>
          </a:stretch>
        </p:blipFill>
        <p:spPr>
          <a:xfrm>
            <a:off x="5572880" y="3750567"/>
            <a:ext cx="41408" cy="41412"/>
          </a:xfrm>
          <a:prstGeom prst="rect">
            <a:avLst/>
          </a:prstGeom>
        </p:spPr>
      </p:pic>
      <p:pic>
        <p:nvPicPr>
          <p:cNvPr id="719" name="bg object 719"/>
          <p:cNvPicPr/>
          <p:nvPr/>
        </p:nvPicPr>
        <p:blipFill>
          <a:blip r:embed="rId396" cstate="print"/>
          <a:stretch>
            <a:fillRect/>
          </a:stretch>
        </p:blipFill>
        <p:spPr>
          <a:xfrm>
            <a:off x="7450849" y="3750574"/>
            <a:ext cx="41415" cy="41405"/>
          </a:xfrm>
          <a:prstGeom prst="rect">
            <a:avLst/>
          </a:prstGeom>
        </p:spPr>
      </p:pic>
      <p:pic>
        <p:nvPicPr>
          <p:cNvPr id="720" name="bg object 720"/>
          <p:cNvPicPr/>
          <p:nvPr/>
        </p:nvPicPr>
        <p:blipFill>
          <a:blip r:embed="rId397" cstate="print"/>
          <a:stretch>
            <a:fillRect/>
          </a:stretch>
        </p:blipFill>
        <p:spPr>
          <a:xfrm>
            <a:off x="8389836" y="3750574"/>
            <a:ext cx="41421" cy="41405"/>
          </a:xfrm>
          <a:prstGeom prst="rect">
            <a:avLst/>
          </a:prstGeom>
        </p:spPr>
      </p:pic>
      <p:pic>
        <p:nvPicPr>
          <p:cNvPr id="721" name="bg object 721"/>
          <p:cNvPicPr/>
          <p:nvPr/>
        </p:nvPicPr>
        <p:blipFill>
          <a:blip r:embed="rId398" cstate="print"/>
          <a:stretch>
            <a:fillRect/>
          </a:stretch>
        </p:blipFill>
        <p:spPr>
          <a:xfrm>
            <a:off x="8725192" y="3750574"/>
            <a:ext cx="41415" cy="41405"/>
          </a:xfrm>
          <a:prstGeom prst="rect">
            <a:avLst/>
          </a:prstGeom>
        </p:spPr>
      </p:pic>
      <p:pic>
        <p:nvPicPr>
          <p:cNvPr id="722" name="bg object 722"/>
          <p:cNvPicPr/>
          <p:nvPr/>
        </p:nvPicPr>
        <p:blipFill>
          <a:blip r:embed="rId399" cstate="print"/>
          <a:stretch>
            <a:fillRect/>
          </a:stretch>
        </p:blipFill>
        <p:spPr>
          <a:xfrm>
            <a:off x="3225406" y="3817631"/>
            <a:ext cx="41421" cy="41412"/>
          </a:xfrm>
          <a:prstGeom prst="rect">
            <a:avLst/>
          </a:prstGeom>
        </p:spPr>
      </p:pic>
      <p:pic>
        <p:nvPicPr>
          <p:cNvPr id="723" name="bg object 723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3761974" y="3817631"/>
            <a:ext cx="41415" cy="41412"/>
          </a:xfrm>
          <a:prstGeom prst="rect">
            <a:avLst/>
          </a:prstGeom>
        </p:spPr>
      </p:pic>
      <p:pic>
        <p:nvPicPr>
          <p:cNvPr id="724" name="bg object 724"/>
          <p:cNvPicPr/>
          <p:nvPr/>
        </p:nvPicPr>
        <p:blipFill>
          <a:blip r:embed="rId400" cstate="print"/>
          <a:stretch>
            <a:fillRect/>
          </a:stretch>
        </p:blipFill>
        <p:spPr>
          <a:xfrm>
            <a:off x="8389836" y="3817631"/>
            <a:ext cx="41421" cy="41418"/>
          </a:xfrm>
          <a:prstGeom prst="rect">
            <a:avLst/>
          </a:prstGeom>
        </p:spPr>
      </p:pic>
      <p:pic>
        <p:nvPicPr>
          <p:cNvPr id="725" name="bg object 725"/>
          <p:cNvPicPr/>
          <p:nvPr/>
        </p:nvPicPr>
        <p:blipFill>
          <a:blip r:embed="rId401" cstate="print"/>
          <a:stretch>
            <a:fillRect/>
          </a:stretch>
        </p:blipFill>
        <p:spPr>
          <a:xfrm>
            <a:off x="8456905" y="3817631"/>
            <a:ext cx="41421" cy="41418"/>
          </a:xfrm>
          <a:prstGeom prst="rect">
            <a:avLst/>
          </a:prstGeom>
        </p:spPr>
      </p:pic>
      <p:pic>
        <p:nvPicPr>
          <p:cNvPr id="726" name="bg object 726"/>
          <p:cNvPicPr/>
          <p:nvPr/>
        </p:nvPicPr>
        <p:blipFill>
          <a:blip r:embed="rId296" cstate="print"/>
          <a:stretch>
            <a:fillRect/>
          </a:stretch>
        </p:blipFill>
        <p:spPr>
          <a:xfrm>
            <a:off x="3225406" y="3884695"/>
            <a:ext cx="41421" cy="41418"/>
          </a:xfrm>
          <a:prstGeom prst="rect">
            <a:avLst/>
          </a:prstGeom>
        </p:spPr>
      </p:pic>
      <p:pic>
        <p:nvPicPr>
          <p:cNvPr id="727" name="bg object 727"/>
          <p:cNvPicPr/>
          <p:nvPr/>
        </p:nvPicPr>
        <p:blipFill>
          <a:blip r:embed="rId211" cstate="print"/>
          <a:stretch>
            <a:fillRect/>
          </a:stretch>
        </p:blipFill>
        <p:spPr>
          <a:xfrm>
            <a:off x="7853274" y="3884702"/>
            <a:ext cx="41415" cy="41412"/>
          </a:xfrm>
          <a:prstGeom prst="rect">
            <a:avLst/>
          </a:prstGeom>
        </p:spPr>
      </p:pic>
      <p:pic>
        <p:nvPicPr>
          <p:cNvPr id="728" name="bg object 728"/>
          <p:cNvPicPr/>
          <p:nvPr/>
        </p:nvPicPr>
        <p:blipFill>
          <a:blip r:embed="rId402" cstate="print"/>
          <a:stretch>
            <a:fillRect/>
          </a:stretch>
        </p:blipFill>
        <p:spPr>
          <a:xfrm>
            <a:off x="7920342" y="3884702"/>
            <a:ext cx="41421" cy="41412"/>
          </a:xfrm>
          <a:prstGeom prst="rect">
            <a:avLst/>
          </a:prstGeom>
        </p:spPr>
      </p:pic>
      <p:pic>
        <p:nvPicPr>
          <p:cNvPr id="729" name="bg object 729"/>
          <p:cNvPicPr/>
          <p:nvPr/>
        </p:nvPicPr>
        <p:blipFill>
          <a:blip r:embed="rId403" cstate="print"/>
          <a:stretch>
            <a:fillRect/>
          </a:stretch>
        </p:blipFill>
        <p:spPr>
          <a:xfrm>
            <a:off x="8389836" y="3884702"/>
            <a:ext cx="41421" cy="41412"/>
          </a:xfrm>
          <a:prstGeom prst="rect">
            <a:avLst/>
          </a:prstGeom>
        </p:spPr>
      </p:pic>
      <p:pic>
        <p:nvPicPr>
          <p:cNvPr id="730" name="bg object 730"/>
          <p:cNvPicPr/>
          <p:nvPr/>
        </p:nvPicPr>
        <p:blipFill>
          <a:blip r:embed="rId404" cstate="print"/>
          <a:stretch>
            <a:fillRect/>
          </a:stretch>
        </p:blipFill>
        <p:spPr>
          <a:xfrm>
            <a:off x="8456905" y="3884702"/>
            <a:ext cx="41421" cy="41412"/>
          </a:xfrm>
          <a:prstGeom prst="rect">
            <a:avLst/>
          </a:prstGeom>
        </p:spPr>
      </p:pic>
      <p:pic>
        <p:nvPicPr>
          <p:cNvPr id="731" name="bg object 731"/>
          <p:cNvPicPr/>
          <p:nvPr/>
        </p:nvPicPr>
        <p:blipFill>
          <a:blip r:embed="rId405" cstate="print"/>
          <a:stretch>
            <a:fillRect/>
          </a:stretch>
        </p:blipFill>
        <p:spPr>
          <a:xfrm>
            <a:off x="7652061" y="3951766"/>
            <a:ext cx="41421" cy="41412"/>
          </a:xfrm>
          <a:prstGeom prst="rect">
            <a:avLst/>
          </a:prstGeom>
        </p:spPr>
      </p:pic>
      <p:pic>
        <p:nvPicPr>
          <p:cNvPr id="732" name="bg object 732"/>
          <p:cNvPicPr/>
          <p:nvPr/>
        </p:nvPicPr>
        <p:blipFill>
          <a:blip r:embed="rId406" cstate="print"/>
          <a:stretch>
            <a:fillRect/>
          </a:stretch>
        </p:blipFill>
        <p:spPr>
          <a:xfrm>
            <a:off x="7719136" y="3951766"/>
            <a:ext cx="41408" cy="41412"/>
          </a:xfrm>
          <a:prstGeom prst="rect">
            <a:avLst/>
          </a:prstGeom>
        </p:spPr>
      </p:pic>
      <p:pic>
        <p:nvPicPr>
          <p:cNvPr id="733" name="bg object 733"/>
          <p:cNvPicPr/>
          <p:nvPr/>
        </p:nvPicPr>
        <p:blipFill>
          <a:blip r:embed="rId407" cstate="print"/>
          <a:stretch>
            <a:fillRect/>
          </a:stretch>
        </p:blipFill>
        <p:spPr>
          <a:xfrm>
            <a:off x="7786205" y="3951766"/>
            <a:ext cx="41415" cy="41412"/>
          </a:xfrm>
          <a:prstGeom prst="rect">
            <a:avLst/>
          </a:prstGeom>
        </p:spPr>
      </p:pic>
      <p:pic>
        <p:nvPicPr>
          <p:cNvPr id="734" name="bg object 734"/>
          <p:cNvPicPr/>
          <p:nvPr/>
        </p:nvPicPr>
        <p:blipFill>
          <a:blip r:embed="rId408" cstate="print"/>
          <a:stretch>
            <a:fillRect/>
          </a:stretch>
        </p:blipFill>
        <p:spPr>
          <a:xfrm>
            <a:off x="7920342" y="3951766"/>
            <a:ext cx="41421" cy="41412"/>
          </a:xfrm>
          <a:prstGeom prst="rect">
            <a:avLst/>
          </a:prstGeom>
        </p:spPr>
      </p:pic>
      <p:pic>
        <p:nvPicPr>
          <p:cNvPr id="735" name="bg object 735"/>
          <p:cNvPicPr/>
          <p:nvPr/>
        </p:nvPicPr>
        <p:blipFill>
          <a:blip r:embed="rId409" cstate="print"/>
          <a:stretch>
            <a:fillRect/>
          </a:stretch>
        </p:blipFill>
        <p:spPr>
          <a:xfrm>
            <a:off x="8121555" y="3951766"/>
            <a:ext cx="41415" cy="41412"/>
          </a:xfrm>
          <a:prstGeom prst="rect">
            <a:avLst/>
          </a:prstGeom>
        </p:spPr>
      </p:pic>
      <p:pic>
        <p:nvPicPr>
          <p:cNvPr id="736" name="bg object 736"/>
          <p:cNvPicPr/>
          <p:nvPr/>
        </p:nvPicPr>
        <p:blipFill>
          <a:blip r:embed="rId410" cstate="print"/>
          <a:stretch>
            <a:fillRect/>
          </a:stretch>
        </p:blipFill>
        <p:spPr>
          <a:xfrm>
            <a:off x="8255691" y="3951766"/>
            <a:ext cx="41415" cy="41412"/>
          </a:xfrm>
          <a:prstGeom prst="rect">
            <a:avLst/>
          </a:prstGeom>
        </p:spPr>
      </p:pic>
      <p:pic>
        <p:nvPicPr>
          <p:cNvPr id="737" name="bg object 737"/>
          <p:cNvPicPr/>
          <p:nvPr/>
        </p:nvPicPr>
        <p:blipFill>
          <a:blip r:embed="rId411" cstate="print"/>
          <a:stretch>
            <a:fillRect/>
          </a:stretch>
        </p:blipFill>
        <p:spPr>
          <a:xfrm>
            <a:off x="8389836" y="3951766"/>
            <a:ext cx="41421" cy="41412"/>
          </a:xfrm>
          <a:prstGeom prst="rect">
            <a:avLst/>
          </a:prstGeom>
        </p:spPr>
      </p:pic>
      <p:pic>
        <p:nvPicPr>
          <p:cNvPr id="738" name="bg object 738"/>
          <p:cNvPicPr/>
          <p:nvPr/>
        </p:nvPicPr>
        <p:blipFill>
          <a:blip r:embed="rId412" cstate="print"/>
          <a:stretch>
            <a:fillRect/>
          </a:stretch>
        </p:blipFill>
        <p:spPr>
          <a:xfrm>
            <a:off x="3292474" y="4018823"/>
            <a:ext cx="41421" cy="41424"/>
          </a:xfrm>
          <a:prstGeom prst="rect">
            <a:avLst/>
          </a:prstGeom>
        </p:spPr>
      </p:pic>
      <p:pic>
        <p:nvPicPr>
          <p:cNvPr id="739" name="bg object 739"/>
          <p:cNvPicPr/>
          <p:nvPr/>
        </p:nvPicPr>
        <p:blipFill>
          <a:blip r:embed="rId413" cstate="print"/>
          <a:stretch>
            <a:fillRect/>
          </a:stretch>
        </p:blipFill>
        <p:spPr>
          <a:xfrm>
            <a:off x="3761974" y="4018823"/>
            <a:ext cx="41415" cy="41424"/>
          </a:xfrm>
          <a:prstGeom prst="rect">
            <a:avLst/>
          </a:prstGeom>
        </p:spPr>
      </p:pic>
      <p:pic>
        <p:nvPicPr>
          <p:cNvPr id="740" name="bg object 740"/>
          <p:cNvPicPr/>
          <p:nvPr/>
        </p:nvPicPr>
        <p:blipFill>
          <a:blip r:embed="rId406" cstate="print"/>
          <a:stretch>
            <a:fillRect/>
          </a:stretch>
        </p:blipFill>
        <p:spPr>
          <a:xfrm>
            <a:off x="7652061" y="4018829"/>
            <a:ext cx="41421" cy="41418"/>
          </a:xfrm>
          <a:prstGeom prst="rect">
            <a:avLst/>
          </a:prstGeom>
        </p:spPr>
      </p:pic>
      <p:pic>
        <p:nvPicPr>
          <p:cNvPr id="741" name="bg object 741"/>
          <p:cNvPicPr/>
          <p:nvPr/>
        </p:nvPicPr>
        <p:blipFill>
          <a:blip r:embed="rId406" cstate="print"/>
          <a:stretch>
            <a:fillRect/>
          </a:stretch>
        </p:blipFill>
        <p:spPr>
          <a:xfrm>
            <a:off x="7719136" y="4018829"/>
            <a:ext cx="41408" cy="41418"/>
          </a:xfrm>
          <a:prstGeom prst="rect">
            <a:avLst/>
          </a:prstGeom>
        </p:spPr>
      </p:pic>
      <p:pic>
        <p:nvPicPr>
          <p:cNvPr id="742" name="bg object 742"/>
          <p:cNvPicPr/>
          <p:nvPr/>
        </p:nvPicPr>
        <p:blipFill>
          <a:blip r:embed="rId414" cstate="print"/>
          <a:stretch>
            <a:fillRect/>
          </a:stretch>
        </p:blipFill>
        <p:spPr>
          <a:xfrm>
            <a:off x="7853274" y="4018829"/>
            <a:ext cx="41415" cy="41418"/>
          </a:xfrm>
          <a:prstGeom prst="rect">
            <a:avLst/>
          </a:prstGeom>
        </p:spPr>
      </p:pic>
      <p:pic>
        <p:nvPicPr>
          <p:cNvPr id="743" name="bg object 743"/>
          <p:cNvPicPr/>
          <p:nvPr/>
        </p:nvPicPr>
        <p:blipFill>
          <a:blip r:embed="rId415" cstate="print"/>
          <a:stretch>
            <a:fillRect/>
          </a:stretch>
        </p:blipFill>
        <p:spPr>
          <a:xfrm>
            <a:off x="7920342" y="4018829"/>
            <a:ext cx="41421" cy="41418"/>
          </a:xfrm>
          <a:prstGeom prst="rect">
            <a:avLst/>
          </a:prstGeom>
        </p:spPr>
      </p:pic>
      <p:pic>
        <p:nvPicPr>
          <p:cNvPr id="744" name="bg object 744"/>
          <p:cNvPicPr/>
          <p:nvPr/>
        </p:nvPicPr>
        <p:blipFill>
          <a:blip r:embed="rId416" cstate="print"/>
          <a:stretch>
            <a:fillRect/>
          </a:stretch>
        </p:blipFill>
        <p:spPr>
          <a:xfrm>
            <a:off x="7987417" y="4018829"/>
            <a:ext cx="41408" cy="41418"/>
          </a:xfrm>
          <a:prstGeom prst="rect">
            <a:avLst/>
          </a:prstGeom>
        </p:spPr>
      </p:pic>
      <p:pic>
        <p:nvPicPr>
          <p:cNvPr id="745" name="bg object 745"/>
          <p:cNvPicPr/>
          <p:nvPr/>
        </p:nvPicPr>
        <p:blipFill>
          <a:blip r:embed="rId417" cstate="print"/>
          <a:stretch>
            <a:fillRect/>
          </a:stretch>
        </p:blipFill>
        <p:spPr>
          <a:xfrm>
            <a:off x="8054479" y="4018829"/>
            <a:ext cx="41421" cy="41418"/>
          </a:xfrm>
          <a:prstGeom prst="rect">
            <a:avLst/>
          </a:prstGeom>
        </p:spPr>
      </p:pic>
      <p:pic>
        <p:nvPicPr>
          <p:cNvPr id="746" name="bg object 746"/>
          <p:cNvPicPr/>
          <p:nvPr/>
        </p:nvPicPr>
        <p:blipFill>
          <a:blip r:embed="rId418" cstate="print"/>
          <a:stretch>
            <a:fillRect/>
          </a:stretch>
        </p:blipFill>
        <p:spPr>
          <a:xfrm>
            <a:off x="8121555" y="4018829"/>
            <a:ext cx="41415" cy="41418"/>
          </a:xfrm>
          <a:prstGeom prst="rect">
            <a:avLst/>
          </a:prstGeom>
        </p:spPr>
      </p:pic>
      <p:pic>
        <p:nvPicPr>
          <p:cNvPr id="747" name="bg object 747"/>
          <p:cNvPicPr/>
          <p:nvPr/>
        </p:nvPicPr>
        <p:blipFill>
          <a:blip r:embed="rId419" cstate="print"/>
          <a:stretch>
            <a:fillRect/>
          </a:stretch>
        </p:blipFill>
        <p:spPr>
          <a:xfrm>
            <a:off x="8188623" y="4018829"/>
            <a:ext cx="41415" cy="41418"/>
          </a:xfrm>
          <a:prstGeom prst="rect">
            <a:avLst/>
          </a:prstGeom>
        </p:spPr>
      </p:pic>
      <p:pic>
        <p:nvPicPr>
          <p:cNvPr id="748" name="bg object 748"/>
          <p:cNvPicPr/>
          <p:nvPr/>
        </p:nvPicPr>
        <p:blipFill>
          <a:blip r:embed="rId420" cstate="print"/>
          <a:stretch>
            <a:fillRect/>
          </a:stretch>
        </p:blipFill>
        <p:spPr>
          <a:xfrm>
            <a:off x="8255691" y="4018829"/>
            <a:ext cx="41415" cy="41418"/>
          </a:xfrm>
          <a:prstGeom prst="rect">
            <a:avLst/>
          </a:prstGeom>
        </p:spPr>
      </p:pic>
      <p:pic>
        <p:nvPicPr>
          <p:cNvPr id="749" name="bg object 749"/>
          <p:cNvPicPr/>
          <p:nvPr/>
        </p:nvPicPr>
        <p:blipFill>
          <a:blip r:embed="rId412" cstate="print"/>
          <a:stretch>
            <a:fillRect/>
          </a:stretch>
        </p:blipFill>
        <p:spPr>
          <a:xfrm>
            <a:off x="3292474" y="4085900"/>
            <a:ext cx="41421" cy="41405"/>
          </a:xfrm>
          <a:prstGeom prst="rect">
            <a:avLst/>
          </a:prstGeom>
        </p:spPr>
      </p:pic>
      <p:pic>
        <p:nvPicPr>
          <p:cNvPr id="750" name="bg object 750"/>
          <p:cNvPicPr/>
          <p:nvPr/>
        </p:nvPicPr>
        <p:blipFill>
          <a:blip r:embed="rId412" cstate="print"/>
          <a:stretch>
            <a:fillRect/>
          </a:stretch>
        </p:blipFill>
        <p:spPr>
          <a:xfrm>
            <a:off x="3359550" y="4085900"/>
            <a:ext cx="41421" cy="41405"/>
          </a:xfrm>
          <a:prstGeom prst="rect">
            <a:avLst/>
          </a:prstGeom>
        </p:spPr>
      </p:pic>
      <p:pic>
        <p:nvPicPr>
          <p:cNvPr id="751" name="bg object 751"/>
          <p:cNvPicPr/>
          <p:nvPr/>
        </p:nvPicPr>
        <p:blipFill>
          <a:blip r:embed="rId421" cstate="print"/>
          <a:stretch>
            <a:fillRect/>
          </a:stretch>
        </p:blipFill>
        <p:spPr>
          <a:xfrm>
            <a:off x="3627831" y="4085900"/>
            <a:ext cx="41415" cy="41405"/>
          </a:xfrm>
          <a:prstGeom prst="rect">
            <a:avLst/>
          </a:prstGeom>
        </p:spPr>
      </p:pic>
      <p:pic>
        <p:nvPicPr>
          <p:cNvPr id="752" name="bg object 752"/>
          <p:cNvPicPr/>
          <p:nvPr/>
        </p:nvPicPr>
        <p:blipFill>
          <a:blip r:embed="rId422" cstate="print"/>
          <a:stretch>
            <a:fillRect/>
          </a:stretch>
        </p:blipFill>
        <p:spPr>
          <a:xfrm>
            <a:off x="3694899" y="4085900"/>
            <a:ext cx="41421" cy="41405"/>
          </a:xfrm>
          <a:prstGeom prst="rect">
            <a:avLst/>
          </a:prstGeom>
        </p:spPr>
      </p:pic>
      <p:pic>
        <p:nvPicPr>
          <p:cNvPr id="753" name="bg object 753"/>
          <p:cNvPicPr/>
          <p:nvPr/>
        </p:nvPicPr>
        <p:blipFill>
          <a:blip r:embed="rId423" cstate="print"/>
          <a:stretch>
            <a:fillRect/>
          </a:stretch>
        </p:blipFill>
        <p:spPr>
          <a:xfrm>
            <a:off x="7450849" y="4085900"/>
            <a:ext cx="41415" cy="41412"/>
          </a:xfrm>
          <a:prstGeom prst="rect">
            <a:avLst/>
          </a:prstGeom>
        </p:spPr>
      </p:pic>
      <p:pic>
        <p:nvPicPr>
          <p:cNvPr id="754" name="bg object 754"/>
          <p:cNvPicPr/>
          <p:nvPr/>
        </p:nvPicPr>
        <p:blipFill>
          <a:blip r:embed="rId406" cstate="print"/>
          <a:stretch>
            <a:fillRect/>
          </a:stretch>
        </p:blipFill>
        <p:spPr>
          <a:xfrm>
            <a:off x="7652061" y="4085900"/>
            <a:ext cx="41421" cy="41412"/>
          </a:xfrm>
          <a:prstGeom prst="rect">
            <a:avLst/>
          </a:prstGeom>
        </p:spPr>
      </p:pic>
      <p:pic>
        <p:nvPicPr>
          <p:cNvPr id="755" name="bg object 755"/>
          <p:cNvPicPr/>
          <p:nvPr/>
        </p:nvPicPr>
        <p:blipFill>
          <a:blip r:embed="rId424" cstate="print"/>
          <a:stretch>
            <a:fillRect/>
          </a:stretch>
        </p:blipFill>
        <p:spPr>
          <a:xfrm>
            <a:off x="7920342" y="4085900"/>
            <a:ext cx="41421" cy="41412"/>
          </a:xfrm>
          <a:prstGeom prst="rect">
            <a:avLst/>
          </a:prstGeom>
        </p:spPr>
      </p:pic>
      <p:pic>
        <p:nvPicPr>
          <p:cNvPr id="756" name="bg object 756"/>
          <p:cNvPicPr/>
          <p:nvPr/>
        </p:nvPicPr>
        <p:blipFill>
          <a:blip r:embed="rId417" cstate="print"/>
          <a:stretch>
            <a:fillRect/>
          </a:stretch>
        </p:blipFill>
        <p:spPr>
          <a:xfrm>
            <a:off x="8054479" y="4085900"/>
            <a:ext cx="41421" cy="41412"/>
          </a:xfrm>
          <a:prstGeom prst="rect">
            <a:avLst/>
          </a:prstGeom>
        </p:spPr>
      </p:pic>
      <p:pic>
        <p:nvPicPr>
          <p:cNvPr id="757" name="bg object 757"/>
          <p:cNvPicPr/>
          <p:nvPr/>
        </p:nvPicPr>
        <p:blipFill>
          <a:blip r:embed="rId425" cstate="print"/>
          <a:stretch>
            <a:fillRect/>
          </a:stretch>
        </p:blipFill>
        <p:spPr>
          <a:xfrm>
            <a:off x="8121555" y="4085900"/>
            <a:ext cx="41415" cy="41412"/>
          </a:xfrm>
          <a:prstGeom prst="rect">
            <a:avLst/>
          </a:prstGeom>
        </p:spPr>
      </p:pic>
      <p:pic>
        <p:nvPicPr>
          <p:cNvPr id="758" name="bg object 758"/>
          <p:cNvPicPr/>
          <p:nvPr/>
        </p:nvPicPr>
        <p:blipFill>
          <a:blip r:embed="rId426" cstate="print"/>
          <a:stretch>
            <a:fillRect/>
          </a:stretch>
        </p:blipFill>
        <p:spPr>
          <a:xfrm>
            <a:off x="3426625" y="4152958"/>
            <a:ext cx="41408" cy="41412"/>
          </a:xfrm>
          <a:prstGeom prst="rect">
            <a:avLst/>
          </a:prstGeom>
        </p:spPr>
      </p:pic>
      <p:pic>
        <p:nvPicPr>
          <p:cNvPr id="759" name="bg object 759"/>
          <p:cNvPicPr/>
          <p:nvPr/>
        </p:nvPicPr>
        <p:blipFill>
          <a:blip r:embed="rId426" cstate="print"/>
          <a:stretch>
            <a:fillRect/>
          </a:stretch>
        </p:blipFill>
        <p:spPr>
          <a:xfrm>
            <a:off x="3627831" y="4152958"/>
            <a:ext cx="41415" cy="41412"/>
          </a:xfrm>
          <a:prstGeom prst="rect">
            <a:avLst/>
          </a:prstGeom>
        </p:spPr>
      </p:pic>
      <p:pic>
        <p:nvPicPr>
          <p:cNvPr id="760" name="bg object 760"/>
          <p:cNvPicPr/>
          <p:nvPr/>
        </p:nvPicPr>
        <p:blipFill>
          <a:blip r:embed="rId427" cstate="print"/>
          <a:stretch>
            <a:fillRect/>
          </a:stretch>
        </p:blipFill>
        <p:spPr>
          <a:xfrm>
            <a:off x="7517924" y="4152964"/>
            <a:ext cx="41415" cy="41405"/>
          </a:xfrm>
          <a:prstGeom prst="rect">
            <a:avLst/>
          </a:prstGeom>
        </p:spPr>
      </p:pic>
      <p:pic>
        <p:nvPicPr>
          <p:cNvPr id="761" name="bg object 761"/>
          <p:cNvPicPr/>
          <p:nvPr/>
        </p:nvPicPr>
        <p:blipFill>
          <a:blip r:embed="rId428" cstate="print"/>
          <a:stretch>
            <a:fillRect/>
          </a:stretch>
        </p:blipFill>
        <p:spPr>
          <a:xfrm>
            <a:off x="7920342" y="4152964"/>
            <a:ext cx="41421" cy="41405"/>
          </a:xfrm>
          <a:prstGeom prst="rect">
            <a:avLst/>
          </a:prstGeom>
        </p:spPr>
      </p:pic>
      <p:pic>
        <p:nvPicPr>
          <p:cNvPr id="762" name="bg object 762"/>
          <p:cNvPicPr/>
          <p:nvPr/>
        </p:nvPicPr>
        <p:blipFill>
          <a:blip r:embed="rId429" cstate="print"/>
          <a:stretch>
            <a:fillRect/>
          </a:stretch>
        </p:blipFill>
        <p:spPr>
          <a:xfrm>
            <a:off x="7987417" y="4152964"/>
            <a:ext cx="41408" cy="41405"/>
          </a:xfrm>
          <a:prstGeom prst="rect">
            <a:avLst/>
          </a:prstGeom>
        </p:spPr>
      </p:pic>
      <p:pic>
        <p:nvPicPr>
          <p:cNvPr id="763" name="bg object 763"/>
          <p:cNvPicPr/>
          <p:nvPr/>
        </p:nvPicPr>
        <p:blipFill>
          <a:blip r:embed="rId430" cstate="print"/>
          <a:stretch>
            <a:fillRect/>
          </a:stretch>
        </p:blipFill>
        <p:spPr>
          <a:xfrm>
            <a:off x="8054479" y="4152964"/>
            <a:ext cx="41421" cy="41405"/>
          </a:xfrm>
          <a:prstGeom prst="rect">
            <a:avLst/>
          </a:prstGeom>
        </p:spPr>
      </p:pic>
      <p:pic>
        <p:nvPicPr>
          <p:cNvPr id="764" name="bg object 764"/>
          <p:cNvPicPr/>
          <p:nvPr/>
        </p:nvPicPr>
        <p:blipFill>
          <a:blip r:embed="rId431" cstate="print"/>
          <a:stretch>
            <a:fillRect/>
          </a:stretch>
        </p:blipFill>
        <p:spPr>
          <a:xfrm>
            <a:off x="8456905" y="4152964"/>
            <a:ext cx="41421" cy="41412"/>
          </a:xfrm>
          <a:prstGeom prst="rect">
            <a:avLst/>
          </a:prstGeom>
        </p:spPr>
      </p:pic>
      <p:pic>
        <p:nvPicPr>
          <p:cNvPr id="765" name="bg object 765"/>
          <p:cNvPicPr/>
          <p:nvPr/>
        </p:nvPicPr>
        <p:blipFill>
          <a:blip r:embed="rId432" cstate="print"/>
          <a:stretch>
            <a:fillRect/>
          </a:stretch>
        </p:blipFill>
        <p:spPr>
          <a:xfrm>
            <a:off x="8524208" y="4152964"/>
            <a:ext cx="25533" cy="17601"/>
          </a:xfrm>
          <a:prstGeom prst="rect">
            <a:avLst/>
          </a:prstGeom>
        </p:spPr>
      </p:pic>
      <p:pic>
        <p:nvPicPr>
          <p:cNvPr id="766" name="bg object 766"/>
          <p:cNvPicPr/>
          <p:nvPr/>
        </p:nvPicPr>
        <p:blipFill>
          <a:blip r:embed="rId433" cstate="print"/>
          <a:stretch>
            <a:fillRect/>
          </a:stretch>
        </p:blipFill>
        <p:spPr>
          <a:xfrm>
            <a:off x="8523980" y="4153586"/>
            <a:ext cx="41415" cy="40789"/>
          </a:xfrm>
          <a:prstGeom prst="rect">
            <a:avLst/>
          </a:prstGeom>
        </p:spPr>
      </p:pic>
      <p:pic>
        <p:nvPicPr>
          <p:cNvPr id="767" name="bg object 767"/>
          <p:cNvPicPr/>
          <p:nvPr/>
        </p:nvPicPr>
        <p:blipFill>
          <a:blip r:embed="rId426" cstate="print"/>
          <a:stretch>
            <a:fillRect/>
          </a:stretch>
        </p:blipFill>
        <p:spPr>
          <a:xfrm>
            <a:off x="3761974" y="4220028"/>
            <a:ext cx="41415" cy="41405"/>
          </a:xfrm>
          <a:prstGeom prst="rect">
            <a:avLst/>
          </a:prstGeom>
        </p:spPr>
      </p:pic>
      <p:pic>
        <p:nvPicPr>
          <p:cNvPr id="768" name="bg object 768"/>
          <p:cNvPicPr/>
          <p:nvPr/>
        </p:nvPicPr>
        <p:blipFill>
          <a:blip r:embed="rId434" cstate="print"/>
          <a:stretch>
            <a:fillRect/>
          </a:stretch>
        </p:blipFill>
        <p:spPr>
          <a:xfrm>
            <a:off x="7450849" y="4220028"/>
            <a:ext cx="41415" cy="41418"/>
          </a:xfrm>
          <a:prstGeom prst="rect">
            <a:avLst/>
          </a:prstGeom>
        </p:spPr>
      </p:pic>
      <p:pic>
        <p:nvPicPr>
          <p:cNvPr id="769" name="bg object 769"/>
          <p:cNvPicPr/>
          <p:nvPr/>
        </p:nvPicPr>
        <p:blipFill>
          <a:blip r:embed="rId435" cstate="print"/>
          <a:stretch>
            <a:fillRect/>
          </a:stretch>
        </p:blipFill>
        <p:spPr>
          <a:xfrm>
            <a:off x="8121555" y="4220028"/>
            <a:ext cx="41415" cy="41418"/>
          </a:xfrm>
          <a:prstGeom prst="rect">
            <a:avLst/>
          </a:prstGeom>
        </p:spPr>
      </p:pic>
      <p:pic>
        <p:nvPicPr>
          <p:cNvPr id="770" name="bg object 770"/>
          <p:cNvPicPr/>
          <p:nvPr/>
        </p:nvPicPr>
        <p:blipFill>
          <a:blip r:embed="rId436" cstate="print"/>
          <a:stretch>
            <a:fillRect/>
          </a:stretch>
        </p:blipFill>
        <p:spPr>
          <a:xfrm>
            <a:off x="5371668" y="4287098"/>
            <a:ext cx="41415" cy="41405"/>
          </a:xfrm>
          <a:prstGeom prst="rect">
            <a:avLst/>
          </a:prstGeom>
        </p:spPr>
      </p:pic>
      <p:pic>
        <p:nvPicPr>
          <p:cNvPr id="771" name="bg object 771"/>
          <p:cNvPicPr/>
          <p:nvPr/>
        </p:nvPicPr>
        <p:blipFill>
          <a:blip r:embed="rId437" cstate="print"/>
          <a:stretch>
            <a:fillRect/>
          </a:stretch>
        </p:blipFill>
        <p:spPr>
          <a:xfrm>
            <a:off x="5505806" y="4287098"/>
            <a:ext cx="41421" cy="41405"/>
          </a:xfrm>
          <a:prstGeom prst="rect">
            <a:avLst/>
          </a:prstGeom>
        </p:spPr>
      </p:pic>
      <p:pic>
        <p:nvPicPr>
          <p:cNvPr id="772" name="bg object 772"/>
          <p:cNvPicPr/>
          <p:nvPr/>
        </p:nvPicPr>
        <p:blipFill>
          <a:blip r:embed="rId438" cstate="print"/>
          <a:stretch>
            <a:fillRect/>
          </a:stretch>
        </p:blipFill>
        <p:spPr>
          <a:xfrm>
            <a:off x="7450849" y="4287098"/>
            <a:ext cx="41415" cy="41405"/>
          </a:xfrm>
          <a:prstGeom prst="rect">
            <a:avLst/>
          </a:prstGeom>
        </p:spPr>
      </p:pic>
      <p:pic>
        <p:nvPicPr>
          <p:cNvPr id="773" name="bg object 773"/>
          <p:cNvPicPr/>
          <p:nvPr/>
        </p:nvPicPr>
        <p:blipFill>
          <a:blip r:embed="rId439" cstate="print"/>
          <a:stretch>
            <a:fillRect/>
          </a:stretch>
        </p:blipFill>
        <p:spPr>
          <a:xfrm>
            <a:off x="7517924" y="4287098"/>
            <a:ext cx="41415" cy="41405"/>
          </a:xfrm>
          <a:prstGeom prst="rect">
            <a:avLst/>
          </a:prstGeom>
        </p:spPr>
      </p:pic>
      <p:pic>
        <p:nvPicPr>
          <p:cNvPr id="774" name="bg object 774"/>
          <p:cNvPicPr/>
          <p:nvPr/>
        </p:nvPicPr>
        <p:blipFill>
          <a:blip r:embed="rId440" cstate="print"/>
          <a:stretch>
            <a:fillRect/>
          </a:stretch>
        </p:blipFill>
        <p:spPr>
          <a:xfrm>
            <a:off x="7987417" y="4287098"/>
            <a:ext cx="41408" cy="41405"/>
          </a:xfrm>
          <a:prstGeom prst="rect">
            <a:avLst/>
          </a:prstGeom>
        </p:spPr>
      </p:pic>
      <p:pic>
        <p:nvPicPr>
          <p:cNvPr id="775" name="bg object 775"/>
          <p:cNvPicPr/>
          <p:nvPr/>
        </p:nvPicPr>
        <p:blipFill>
          <a:blip r:embed="rId441" cstate="print"/>
          <a:stretch>
            <a:fillRect/>
          </a:stretch>
        </p:blipFill>
        <p:spPr>
          <a:xfrm>
            <a:off x="8121555" y="4287098"/>
            <a:ext cx="41415" cy="41412"/>
          </a:xfrm>
          <a:prstGeom prst="rect">
            <a:avLst/>
          </a:prstGeom>
        </p:spPr>
      </p:pic>
      <p:pic>
        <p:nvPicPr>
          <p:cNvPr id="776" name="bg object 776"/>
          <p:cNvPicPr/>
          <p:nvPr/>
        </p:nvPicPr>
        <p:blipFill>
          <a:blip r:embed="rId442" cstate="print"/>
          <a:stretch>
            <a:fillRect/>
          </a:stretch>
        </p:blipFill>
        <p:spPr>
          <a:xfrm>
            <a:off x="8188623" y="4287098"/>
            <a:ext cx="41415" cy="41412"/>
          </a:xfrm>
          <a:prstGeom prst="rect">
            <a:avLst/>
          </a:prstGeom>
        </p:spPr>
      </p:pic>
      <p:pic>
        <p:nvPicPr>
          <p:cNvPr id="777" name="bg object 777"/>
          <p:cNvPicPr/>
          <p:nvPr/>
        </p:nvPicPr>
        <p:blipFill>
          <a:blip r:embed="rId443" cstate="print"/>
          <a:stretch>
            <a:fillRect/>
          </a:stretch>
        </p:blipFill>
        <p:spPr>
          <a:xfrm>
            <a:off x="8456905" y="4287098"/>
            <a:ext cx="41421" cy="41412"/>
          </a:xfrm>
          <a:prstGeom prst="rect">
            <a:avLst/>
          </a:prstGeom>
        </p:spPr>
      </p:pic>
      <p:pic>
        <p:nvPicPr>
          <p:cNvPr id="778" name="bg object 778"/>
          <p:cNvPicPr/>
          <p:nvPr/>
        </p:nvPicPr>
        <p:blipFill>
          <a:blip r:embed="rId444" cstate="print"/>
          <a:stretch>
            <a:fillRect/>
          </a:stretch>
        </p:blipFill>
        <p:spPr>
          <a:xfrm>
            <a:off x="8591049" y="4287098"/>
            <a:ext cx="41415" cy="41412"/>
          </a:xfrm>
          <a:prstGeom prst="rect">
            <a:avLst/>
          </a:prstGeom>
        </p:spPr>
      </p:pic>
      <p:pic>
        <p:nvPicPr>
          <p:cNvPr id="779" name="bg object 779"/>
          <p:cNvPicPr/>
          <p:nvPr/>
        </p:nvPicPr>
        <p:blipFill>
          <a:blip r:embed="rId445" cstate="print"/>
          <a:stretch>
            <a:fillRect/>
          </a:stretch>
        </p:blipFill>
        <p:spPr>
          <a:xfrm>
            <a:off x="4298531" y="4354156"/>
            <a:ext cx="41421" cy="41418"/>
          </a:xfrm>
          <a:prstGeom prst="rect">
            <a:avLst/>
          </a:prstGeom>
        </p:spPr>
      </p:pic>
      <p:pic>
        <p:nvPicPr>
          <p:cNvPr id="780" name="bg object 780"/>
          <p:cNvPicPr/>
          <p:nvPr/>
        </p:nvPicPr>
        <p:blipFill>
          <a:blip r:embed="rId217" cstate="print"/>
          <a:stretch>
            <a:fillRect/>
          </a:stretch>
        </p:blipFill>
        <p:spPr>
          <a:xfrm>
            <a:off x="5438737" y="4354156"/>
            <a:ext cx="41408" cy="41418"/>
          </a:xfrm>
          <a:prstGeom prst="rect">
            <a:avLst/>
          </a:prstGeom>
        </p:spPr>
      </p:pic>
      <p:pic>
        <p:nvPicPr>
          <p:cNvPr id="781" name="bg object 781"/>
          <p:cNvPicPr/>
          <p:nvPr/>
        </p:nvPicPr>
        <p:blipFill>
          <a:blip r:embed="rId217" cstate="print"/>
          <a:stretch>
            <a:fillRect/>
          </a:stretch>
        </p:blipFill>
        <p:spPr>
          <a:xfrm>
            <a:off x="5572880" y="4354156"/>
            <a:ext cx="41408" cy="41418"/>
          </a:xfrm>
          <a:prstGeom prst="rect">
            <a:avLst/>
          </a:prstGeom>
        </p:spPr>
      </p:pic>
      <p:pic>
        <p:nvPicPr>
          <p:cNvPr id="782" name="bg object 782"/>
          <p:cNvPicPr/>
          <p:nvPr/>
        </p:nvPicPr>
        <p:blipFill>
          <a:blip r:embed="rId217" cstate="print"/>
          <a:stretch>
            <a:fillRect/>
          </a:stretch>
        </p:blipFill>
        <p:spPr>
          <a:xfrm>
            <a:off x="5639943" y="4354156"/>
            <a:ext cx="41421" cy="41418"/>
          </a:xfrm>
          <a:prstGeom prst="rect">
            <a:avLst/>
          </a:prstGeom>
        </p:spPr>
      </p:pic>
      <p:pic>
        <p:nvPicPr>
          <p:cNvPr id="783" name="bg object 783"/>
          <p:cNvPicPr/>
          <p:nvPr/>
        </p:nvPicPr>
        <p:blipFill>
          <a:blip r:embed="rId217" cstate="print"/>
          <a:stretch>
            <a:fillRect/>
          </a:stretch>
        </p:blipFill>
        <p:spPr>
          <a:xfrm>
            <a:off x="5774087" y="4354156"/>
            <a:ext cx="41415" cy="41418"/>
          </a:xfrm>
          <a:prstGeom prst="rect">
            <a:avLst/>
          </a:prstGeom>
        </p:spPr>
      </p:pic>
      <p:pic>
        <p:nvPicPr>
          <p:cNvPr id="784" name="bg object 784"/>
          <p:cNvPicPr/>
          <p:nvPr/>
        </p:nvPicPr>
        <p:blipFill>
          <a:blip r:embed="rId446" cstate="print"/>
          <a:stretch>
            <a:fillRect/>
          </a:stretch>
        </p:blipFill>
        <p:spPr>
          <a:xfrm>
            <a:off x="5841156" y="4354156"/>
            <a:ext cx="41415" cy="41418"/>
          </a:xfrm>
          <a:prstGeom prst="rect">
            <a:avLst/>
          </a:prstGeom>
        </p:spPr>
      </p:pic>
      <p:pic>
        <p:nvPicPr>
          <p:cNvPr id="785" name="bg object 785"/>
          <p:cNvPicPr/>
          <p:nvPr/>
        </p:nvPicPr>
        <p:blipFill>
          <a:blip r:embed="rId447" cstate="print"/>
          <a:stretch>
            <a:fillRect/>
          </a:stretch>
        </p:blipFill>
        <p:spPr>
          <a:xfrm>
            <a:off x="8523980" y="4354162"/>
            <a:ext cx="41415" cy="41412"/>
          </a:xfrm>
          <a:prstGeom prst="rect">
            <a:avLst/>
          </a:prstGeom>
        </p:spPr>
      </p:pic>
      <p:pic>
        <p:nvPicPr>
          <p:cNvPr id="786" name="bg object 786"/>
          <p:cNvPicPr/>
          <p:nvPr/>
        </p:nvPicPr>
        <p:blipFill>
          <a:blip r:embed="rId448" cstate="print"/>
          <a:stretch>
            <a:fillRect/>
          </a:stretch>
        </p:blipFill>
        <p:spPr>
          <a:xfrm>
            <a:off x="8591049" y="4354162"/>
            <a:ext cx="41415" cy="41412"/>
          </a:xfrm>
          <a:prstGeom prst="rect">
            <a:avLst/>
          </a:prstGeom>
        </p:spPr>
      </p:pic>
      <p:pic>
        <p:nvPicPr>
          <p:cNvPr id="787" name="bg object 787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4164393" y="4421226"/>
            <a:ext cx="41421" cy="41412"/>
          </a:xfrm>
          <a:prstGeom prst="rect">
            <a:avLst/>
          </a:prstGeom>
        </p:spPr>
      </p:pic>
      <p:pic>
        <p:nvPicPr>
          <p:cNvPr id="788" name="bg object 788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4231468" y="4421226"/>
            <a:ext cx="41415" cy="41412"/>
          </a:xfrm>
          <a:prstGeom prst="rect">
            <a:avLst/>
          </a:prstGeom>
        </p:spPr>
      </p:pic>
      <p:pic>
        <p:nvPicPr>
          <p:cNvPr id="789" name="bg object 789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4365606" y="4421226"/>
            <a:ext cx="41421" cy="41412"/>
          </a:xfrm>
          <a:prstGeom prst="rect">
            <a:avLst/>
          </a:prstGeom>
        </p:spPr>
      </p:pic>
      <p:pic>
        <p:nvPicPr>
          <p:cNvPr id="790" name="bg object 790"/>
          <p:cNvPicPr/>
          <p:nvPr/>
        </p:nvPicPr>
        <p:blipFill>
          <a:blip r:embed="rId450" cstate="print"/>
          <a:stretch>
            <a:fillRect/>
          </a:stretch>
        </p:blipFill>
        <p:spPr>
          <a:xfrm>
            <a:off x="4365606" y="4354156"/>
            <a:ext cx="41421" cy="41418"/>
          </a:xfrm>
          <a:prstGeom prst="rect">
            <a:avLst/>
          </a:prstGeom>
        </p:spPr>
      </p:pic>
      <p:pic>
        <p:nvPicPr>
          <p:cNvPr id="791" name="bg object 791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4432681" y="4421226"/>
            <a:ext cx="41408" cy="41412"/>
          </a:xfrm>
          <a:prstGeom prst="rect">
            <a:avLst/>
          </a:prstGeom>
        </p:spPr>
      </p:pic>
      <p:pic>
        <p:nvPicPr>
          <p:cNvPr id="792" name="bg object 792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4499743" y="4421226"/>
            <a:ext cx="41427" cy="41412"/>
          </a:xfrm>
          <a:prstGeom prst="rect">
            <a:avLst/>
          </a:prstGeom>
        </p:spPr>
      </p:pic>
      <p:pic>
        <p:nvPicPr>
          <p:cNvPr id="793" name="bg object 793"/>
          <p:cNvPicPr/>
          <p:nvPr/>
        </p:nvPicPr>
        <p:blipFill>
          <a:blip r:embed="rId451" cstate="print"/>
          <a:stretch>
            <a:fillRect/>
          </a:stretch>
        </p:blipFill>
        <p:spPr>
          <a:xfrm>
            <a:off x="5505806" y="4421226"/>
            <a:ext cx="41421" cy="41412"/>
          </a:xfrm>
          <a:prstGeom prst="rect">
            <a:avLst/>
          </a:prstGeom>
        </p:spPr>
      </p:pic>
      <p:pic>
        <p:nvPicPr>
          <p:cNvPr id="794" name="bg object 794"/>
          <p:cNvPicPr/>
          <p:nvPr/>
        </p:nvPicPr>
        <p:blipFill>
          <a:blip r:embed="rId452" cstate="print"/>
          <a:stretch>
            <a:fillRect/>
          </a:stretch>
        </p:blipFill>
        <p:spPr>
          <a:xfrm>
            <a:off x="5572880" y="4421226"/>
            <a:ext cx="41408" cy="41412"/>
          </a:xfrm>
          <a:prstGeom prst="rect">
            <a:avLst/>
          </a:prstGeom>
        </p:spPr>
      </p:pic>
      <p:pic>
        <p:nvPicPr>
          <p:cNvPr id="795" name="bg object 795"/>
          <p:cNvPicPr/>
          <p:nvPr/>
        </p:nvPicPr>
        <p:blipFill>
          <a:blip r:embed="rId453" cstate="print"/>
          <a:stretch>
            <a:fillRect/>
          </a:stretch>
        </p:blipFill>
        <p:spPr>
          <a:xfrm>
            <a:off x="5639943" y="4421226"/>
            <a:ext cx="41421" cy="41412"/>
          </a:xfrm>
          <a:prstGeom prst="rect">
            <a:avLst/>
          </a:prstGeom>
        </p:spPr>
      </p:pic>
      <p:pic>
        <p:nvPicPr>
          <p:cNvPr id="796" name="bg object 796"/>
          <p:cNvPicPr/>
          <p:nvPr/>
        </p:nvPicPr>
        <p:blipFill>
          <a:blip r:embed="rId454" cstate="print"/>
          <a:stretch>
            <a:fillRect/>
          </a:stretch>
        </p:blipFill>
        <p:spPr>
          <a:xfrm>
            <a:off x="5841156" y="4421226"/>
            <a:ext cx="41415" cy="41412"/>
          </a:xfrm>
          <a:prstGeom prst="rect">
            <a:avLst/>
          </a:prstGeom>
        </p:spPr>
      </p:pic>
      <p:pic>
        <p:nvPicPr>
          <p:cNvPr id="797" name="bg object 797"/>
          <p:cNvPicPr/>
          <p:nvPr/>
        </p:nvPicPr>
        <p:blipFill>
          <a:blip r:embed="rId455" cstate="print"/>
          <a:stretch>
            <a:fillRect/>
          </a:stretch>
        </p:blipFill>
        <p:spPr>
          <a:xfrm>
            <a:off x="5908224" y="4421226"/>
            <a:ext cx="41421" cy="41412"/>
          </a:xfrm>
          <a:prstGeom prst="rect">
            <a:avLst/>
          </a:prstGeom>
        </p:spPr>
      </p:pic>
      <p:pic>
        <p:nvPicPr>
          <p:cNvPr id="798" name="bg object 798"/>
          <p:cNvPicPr/>
          <p:nvPr/>
        </p:nvPicPr>
        <p:blipFill>
          <a:blip r:embed="rId456" cstate="print"/>
          <a:stretch>
            <a:fillRect/>
          </a:stretch>
        </p:blipFill>
        <p:spPr>
          <a:xfrm>
            <a:off x="5975864" y="4421226"/>
            <a:ext cx="29673" cy="15899"/>
          </a:xfrm>
          <a:prstGeom prst="rect">
            <a:avLst/>
          </a:prstGeom>
        </p:spPr>
      </p:pic>
      <p:pic>
        <p:nvPicPr>
          <p:cNvPr id="799" name="bg object 799"/>
          <p:cNvPicPr/>
          <p:nvPr/>
        </p:nvPicPr>
        <p:blipFill>
          <a:blip r:embed="rId457" cstate="print"/>
          <a:stretch>
            <a:fillRect/>
          </a:stretch>
        </p:blipFill>
        <p:spPr>
          <a:xfrm>
            <a:off x="5975299" y="4423544"/>
            <a:ext cx="41415" cy="39094"/>
          </a:xfrm>
          <a:prstGeom prst="rect">
            <a:avLst/>
          </a:prstGeom>
        </p:spPr>
      </p:pic>
      <p:pic>
        <p:nvPicPr>
          <p:cNvPr id="800" name="bg object 800"/>
          <p:cNvPicPr/>
          <p:nvPr/>
        </p:nvPicPr>
        <p:blipFill>
          <a:blip r:embed="rId458" cstate="print"/>
          <a:stretch>
            <a:fillRect/>
          </a:stretch>
        </p:blipFill>
        <p:spPr>
          <a:xfrm>
            <a:off x="6243581" y="4421226"/>
            <a:ext cx="41421" cy="41412"/>
          </a:xfrm>
          <a:prstGeom prst="rect">
            <a:avLst/>
          </a:prstGeom>
        </p:spPr>
      </p:pic>
      <p:pic>
        <p:nvPicPr>
          <p:cNvPr id="801" name="bg object 801"/>
          <p:cNvPicPr/>
          <p:nvPr/>
        </p:nvPicPr>
        <p:blipFill>
          <a:blip r:embed="rId459" cstate="print"/>
          <a:stretch>
            <a:fillRect/>
          </a:stretch>
        </p:blipFill>
        <p:spPr>
          <a:xfrm>
            <a:off x="7920342" y="4421226"/>
            <a:ext cx="41421" cy="41418"/>
          </a:xfrm>
          <a:prstGeom prst="rect">
            <a:avLst/>
          </a:prstGeom>
        </p:spPr>
      </p:pic>
      <p:pic>
        <p:nvPicPr>
          <p:cNvPr id="802" name="bg object 802"/>
          <p:cNvPicPr/>
          <p:nvPr/>
        </p:nvPicPr>
        <p:blipFill>
          <a:blip r:embed="rId460" cstate="print"/>
          <a:stretch>
            <a:fillRect/>
          </a:stretch>
        </p:blipFill>
        <p:spPr>
          <a:xfrm>
            <a:off x="8389836" y="4421226"/>
            <a:ext cx="41421" cy="41418"/>
          </a:xfrm>
          <a:prstGeom prst="rect">
            <a:avLst/>
          </a:prstGeom>
        </p:spPr>
      </p:pic>
      <p:pic>
        <p:nvPicPr>
          <p:cNvPr id="803" name="bg object 803"/>
          <p:cNvPicPr/>
          <p:nvPr/>
        </p:nvPicPr>
        <p:blipFill>
          <a:blip r:embed="rId461" cstate="print"/>
          <a:stretch>
            <a:fillRect/>
          </a:stretch>
        </p:blipFill>
        <p:spPr>
          <a:xfrm>
            <a:off x="8456905" y="4421226"/>
            <a:ext cx="41421" cy="41418"/>
          </a:xfrm>
          <a:prstGeom prst="rect">
            <a:avLst/>
          </a:prstGeom>
        </p:spPr>
      </p:pic>
      <p:pic>
        <p:nvPicPr>
          <p:cNvPr id="804" name="bg object 804"/>
          <p:cNvPicPr/>
          <p:nvPr/>
        </p:nvPicPr>
        <p:blipFill>
          <a:blip r:embed="rId462" cstate="print"/>
          <a:stretch>
            <a:fillRect/>
          </a:stretch>
        </p:blipFill>
        <p:spPr>
          <a:xfrm>
            <a:off x="3963187" y="4488290"/>
            <a:ext cx="41408" cy="41412"/>
          </a:xfrm>
          <a:prstGeom prst="rect">
            <a:avLst/>
          </a:prstGeom>
        </p:spPr>
      </p:pic>
      <p:pic>
        <p:nvPicPr>
          <p:cNvPr id="805" name="bg object 805"/>
          <p:cNvPicPr/>
          <p:nvPr/>
        </p:nvPicPr>
        <p:blipFill>
          <a:blip r:embed="rId463" cstate="print"/>
          <a:stretch>
            <a:fillRect/>
          </a:stretch>
        </p:blipFill>
        <p:spPr>
          <a:xfrm>
            <a:off x="4030249" y="4488290"/>
            <a:ext cx="41421" cy="41412"/>
          </a:xfrm>
          <a:prstGeom prst="rect">
            <a:avLst/>
          </a:prstGeom>
        </p:spPr>
      </p:pic>
      <p:pic>
        <p:nvPicPr>
          <p:cNvPr id="806" name="bg object 806"/>
          <p:cNvPicPr/>
          <p:nvPr/>
        </p:nvPicPr>
        <p:blipFill>
          <a:blip r:embed="rId464" cstate="print"/>
          <a:stretch>
            <a:fillRect/>
          </a:stretch>
        </p:blipFill>
        <p:spPr>
          <a:xfrm>
            <a:off x="4097324" y="4488290"/>
            <a:ext cx="41408" cy="41412"/>
          </a:xfrm>
          <a:prstGeom prst="rect">
            <a:avLst/>
          </a:prstGeom>
        </p:spPr>
      </p:pic>
      <p:pic>
        <p:nvPicPr>
          <p:cNvPr id="807" name="bg object 807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4164393" y="4488290"/>
            <a:ext cx="41421" cy="41412"/>
          </a:xfrm>
          <a:prstGeom prst="rect">
            <a:avLst/>
          </a:prstGeom>
        </p:spPr>
      </p:pic>
      <p:pic>
        <p:nvPicPr>
          <p:cNvPr id="808" name="bg object 808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4231468" y="4488290"/>
            <a:ext cx="41415" cy="41412"/>
          </a:xfrm>
          <a:prstGeom prst="rect">
            <a:avLst/>
          </a:prstGeom>
        </p:spPr>
      </p:pic>
      <p:pic>
        <p:nvPicPr>
          <p:cNvPr id="809" name="bg object 809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4298531" y="4488290"/>
            <a:ext cx="41421" cy="41412"/>
          </a:xfrm>
          <a:prstGeom prst="rect">
            <a:avLst/>
          </a:prstGeom>
        </p:spPr>
      </p:pic>
      <p:pic>
        <p:nvPicPr>
          <p:cNvPr id="810" name="bg object 810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4365606" y="4488290"/>
            <a:ext cx="41421" cy="41412"/>
          </a:xfrm>
          <a:prstGeom prst="rect">
            <a:avLst/>
          </a:prstGeom>
        </p:spPr>
      </p:pic>
      <p:pic>
        <p:nvPicPr>
          <p:cNvPr id="811" name="bg object 811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4432681" y="4488290"/>
            <a:ext cx="41408" cy="41412"/>
          </a:xfrm>
          <a:prstGeom prst="rect">
            <a:avLst/>
          </a:prstGeom>
        </p:spPr>
      </p:pic>
      <p:pic>
        <p:nvPicPr>
          <p:cNvPr id="812" name="bg object 812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4499743" y="4488290"/>
            <a:ext cx="41427" cy="41412"/>
          </a:xfrm>
          <a:prstGeom prst="rect">
            <a:avLst/>
          </a:prstGeom>
        </p:spPr>
      </p:pic>
      <p:pic>
        <p:nvPicPr>
          <p:cNvPr id="813" name="bg object 813"/>
          <p:cNvPicPr/>
          <p:nvPr/>
        </p:nvPicPr>
        <p:blipFill>
          <a:blip r:embed="rId465" cstate="print"/>
          <a:stretch>
            <a:fillRect/>
          </a:stretch>
        </p:blipFill>
        <p:spPr>
          <a:xfrm>
            <a:off x="5975299" y="4488290"/>
            <a:ext cx="41415" cy="41412"/>
          </a:xfrm>
          <a:prstGeom prst="rect">
            <a:avLst/>
          </a:prstGeom>
        </p:spPr>
      </p:pic>
      <p:pic>
        <p:nvPicPr>
          <p:cNvPr id="814" name="bg object 814"/>
          <p:cNvPicPr/>
          <p:nvPr/>
        </p:nvPicPr>
        <p:blipFill>
          <a:blip r:embed="rId466" cstate="print"/>
          <a:stretch>
            <a:fillRect/>
          </a:stretch>
        </p:blipFill>
        <p:spPr>
          <a:xfrm>
            <a:off x="6042367" y="4488290"/>
            <a:ext cx="41415" cy="41412"/>
          </a:xfrm>
          <a:prstGeom prst="rect">
            <a:avLst/>
          </a:prstGeom>
        </p:spPr>
      </p:pic>
      <p:pic>
        <p:nvPicPr>
          <p:cNvPr id="815" name="bg object 815"/>
          <p:cNvPicPr/>
          <p:nvPr/>
        </p:nvPicPr>
        <p:blipFill>
          <a:blip r:embed="rId458" cstate="print"/>
          <a:stretch>
            <a:fillRect/>
          </a:stretch>
        </p:blipFill>
        <p:spPr>
          <a:xfrm>
            <a:off x="6109443" y="4488290"/>
            <a:ext cx="41415" cy="41412"/>
          </a:xfrm>
          <a:prstGeom prst="rect">
            <a:avLst/>
          </a:prstGeom>
        </p:spPr>
      </p:pic>
      <p:pic>
        <p:nvPicPr>
          <p:cNvPr id="816" name="bg object 816"/>
          <p:cNvPicPr/>
          <p:nvPr/>
        </p:nvPicPr>
        <p:blipFill>
          <a:blip r:embed="rId458" cstate="print"/>
          <a:stretch>
            <a:fillRect/>
          </a:stretch>
        </p:blipFill>
        <p:spPr>
          <a:xfrm>
            <a:off x="6176512" y="4488290"/>
            <a:ext cx="41415" cy="41412"/>
          </a:xfrm>
          <a:prstGeom prst="rect">
            <a:avLst/>
          </a:prstGeom>
        </p:spPr>
      </p:pic>
      <p:pic>
        <p:nvPicPr>
          <p:cNvPr id="817" name="bg object 817"/>
          <p:cNvPicPr/>
          <p:nvPr/>
        </p:nvPicPr>
        <p:blipFill>
          <a:blip r:embed="rId467" cstate="print"/>
          <a:stretch>
            <a:fillRect/>
          </a:stretch>
        </p:blipFill>
        <p:spPr>
          <a:xfrm>
            <a:off x="6243581" y="4488290"/>
            <a:ext cx="41421" cy="41412"/>
          </a:xfrm>
          <a:prstGeom prst="rect">
            <a:avLst/>
          </a:prstGeom>
        </p:spPr>
      </p:pic>
      <p:pic>
        <p:nvPicPr>
          <p:cNvPr id="818" name="bg object 818"/>
          <p:cNvPicPr/>
          <p:nvPr/>
        </p:nvPicPr>
        <p:blipFill>
          <a:blip r:embed="rId468" cstate="print"/>
          <a:stretch>
            <a:fillRect/>
          </a:stretch>
        </p:blipFill>
        <p:spPr>
          <a:xfrm>
            <a:off x="6310649" y="4488290"/>
            <a:ext cx="41421" cy="41412"/>
          </a:xfrm>
          <a:prstGeom prst="rect">
            <a:avLst/>
          </a:prstGeom>
        </p:spPr>
      </p:pic>
      <p:pic>
        <p:nvPicPr>
          <p:cNvPr id="819" name="bg object 819"/>
          <p:cNvPicPr/>
          <p:nvPr/>
        </p:nvPicPr>
        <p:blipFill>
          <a:blip r:embed="rId468" cstate="print"/>
          <a:stretch>
            <a:fillRect/>
          </a:stretch>
        </p:blipFill>
        <p:spPr>
          <a:xfrm>
            <a:off x="6377724" y="4488290"/>
            <a:ext cx="41415" cy="41412"/>
          </a:xfrm>
          <a:prstGeom prst="rect">
            <a:avLst/>
          </a:prstGeom>
        </p:spPr>
      </p:pic>
      <p:pic>
        <p:nvPicPr>
          <p:cNvPr id="820" name="bg object 820"/>
          <p:cNvPicPr/>
          <p:nvPr/>
        </p:nvPicPr>
        <p:blipFill>
          <a:blip r:embed="rId469" cstate="print"/>
          <a:stretch>
            <a:fillRect/>
          </a:stretch>
        </p:blipFill>
        <p:spPr>
          <a:xfrm>
            <a:off x="7920342" y="4488297"/>
            <a:ext cx="41421" cy="41405"/>
          </a:xfrm>
          <a:prstGeom prst="rect">
            <a:avLst/>
          </a:prstGeom>
        </p:spPr>
      </p:pic>
      <p:pic>
        <p:nvPicPr>
          <p:cNvPr id="821" name="bg object 821"/>
          <p:cNvPicPr/>
          <p:nvPr/>
        </p:nvPicPr>
        <p:blipFill>
          <a:blip r:embed="rId470" cstate="print"/>
          <a:stretch>
            <a:fillRect/>
          </a:stretch>
        </p:blipFill>
        <p:spPr>
          <a:xfrm>
            <a:off x="7987417" y="4488297"/>
            <a:ext cx="41408" cy="41405"/>
          </a:xfrm>
          <a:prstGeom prst="rect">
            <a:avLst/>
          </a:prstGeom>
        </p:spPr>
      </p:pic>
      <p:pic>
        <p:nvPicPr>
          <p:cNvPr id="822" name="bg object 822"/>
          <p:cNvPicPr/>
          <p:nvPr/>
        </p:nvPicPr>
        <p:blipFill>
          <a:blip r:embed="rId471" cstate="print"/>
          <a:stretch>
            <a:fillRect/>
          </a:stretch>
        </p:blipFill>
        <p:spPr>
          <a:xfrm>
            <a:off x="8322767" y="4488297"/>
            <a:ext cx="41415" cy="41405"/>
          </a:xfrm>
          <a:prstGeom prst="rect">
            <a:avLst/>
          </a:prstGeom>
        </p:spPr>
      </p:pic>
      <p:pic>
        <p:nvPicPr>
          <p:cNvPr id="823" name="bg object 823"/>
          <p:cNvPicPr/>
          <p:nvPr/>
        </p:nvPicPr>
        <p:blipFill>
          <a:blip r:embed="rId460" cstate="print"/>
          <a:stretch>
            <a:fillRect/>
          </a:stretch>
        </p:blipFill>
        <p:spPr>
          <a:xfrm>
            <a:off x="8389836" y="4488297"/>
            <a:ext cx="41421" cy="41405"/>
          </a:xfrm>
          <a:prstGeom prst="rect">
            <a:avLst/>
          </a:prstGeom>
        </p:spPr>
      </p:pic>
      <p:pic>
        <p:nvPicPr>
          <p:cNvPr id="824" name="bg object 824"/>
          <p:cNvPicPr/>
          <p:nvPr/>
        </p:nvPicPr>
        <p:blipFill>
          <a:blip r:embed="rId472" cstate="print"/>
          <a:stretch>
            <a:fillRect/>
          </a:stretch>
        </p:blipFill>
        <p:spPr>
          <a:xfrm>
            <a:off x="8658117" y="4488297"/>
            <a:ext cx="41421" cy="41405"/>
          </a:xfrm>
          <a:prstGeom prst="rect">
            <a:avLst/>
          </a:prstGeom>
        </p:spPr>
      </p:pic>
      <p:pic>
        <p:nvPicPr>
          <p:cNvPr id="825" name="bg object 825"/>
          <p:cNvPicPr/>
          <p:nvPr/>
        </p:nvPicPr>
        <p:blipFill>
          <a:blip r:embed="rId473" cstate="print"/>
          <a:stretch>
            <a:fillRect/>
          </a:stretch>
        </p:blipFill>
        <p:spPr>
          <a:xfrm>
            <a:off x="3963187" y="4555361"/>
            <a:ext cx="41408" cy="41405"/>
          </a:xfrm>
          <a:prstGeom prst="rect">
            <a:avLst/>
          </a:prstGeom>
        </p:spPr>
      </p:pic>
      <p:pic>
        <p:nvPicPr>
          <p:cNvPr id="826" name="bg object 826"/>
          <p:cNvPicPr/>
          <p:nvPr/>
        </p:nvPicPr>
        <p:blipFill>
          <a:blip r:embed="rId474" cstate="print"/>
          <a:stretch>
            <a:fillRect/>
          </a:stretch>
        </p:blipFill>
        <p:spPr>
          <a:xfrm>
            <a:off x="4030249" y="4555361"/>
            <a:ext cx="41421" cy="41405"/>
          </a:xfrm>
          <a:prstGeom prst="rect">
            <a:avLst/>
          </a:prstGeom>
        </p:spPr>
      </p:pic>
      <p:pic>
        <p:nvPicPr>
          <p:cNvPr id="827" name="bg object 827"/>
          <p:cNvPicPr/>
          <p:nvPr/>
        </p:nvPicPr>
        <p:blipFill>
          <a:blip r:embed="rId475" cstate="print"/>
          <a:stretch>
            <a:fillRect/>
          </a:stretch>
        </p:blipFill>
        <p:spPr>
          <a:xfrm>
            <a:off x="4097324" y="4555361"/>
            <a:ext cx="41408" cy="41405"/>
          </a:xfrm>
          <a:prstGeom prst="rect">
            <a:avLst/>
          </a:prstGeom>
        </p:spPr>
      </p:pic>
      <p:pic>
        <p:nvPicPr>
          <p:cNvPr id="828" name="bg object 828"/>
          <p:cNvPicPr/>
          <p:nvPr/>
        </p:nvPicPr>
        <p:blipFill>
          <a:blip r:embed="rId476" cstate="print"/>
          <a:stretch>
            <a:fillRect/>
          </a:stretch>
        </p:blipFill>
        <p:spPr>
          <a:xfrm>
            <a:off x="4164393" y="4555361"/>
            <a:ext cx="41421" cy="41405"/>
          </a:xfrm>
          <a:prstGeom prst="rect">
            <a:avLst/>
          </a:prstGeom>
        </p:spPr>
      </p:pic>
      <p:pic>
        <p:nvPicPr>
          <p:cNvPr id="829" name="bg object 829"/>
          <p:cNvPicPr/>
          <p:nvPr/>
        </p:nvPicPr>
        <p:blipFill>
          <a:blip r:embed="rId477" cstate="print"/>
          <a:stretch>
            <a:fillRect/>
          </a:stretch>
        </p:blipFill>
        <p:spPr>
          <a:xfrm>
            <a:off x="4231468" y="4555361"/>
            <a:ext cx="41415" cy="41405"/>
          </a:xfrm>
          <a:prstGeom prst="rect">
            <a:avLst/>
          </a:prstGeom>
        </p:spPr>
      </p:pic>
      <p:pic>
        <p:nvPicPr>
          <p:cNvPr id="830" name="bg object 830"/>
          <p:cNvPicPr/>
          <p:nvPr/>
        </p:nvPicPr>
        <p:blipFill>
          <a:blip r:embed="rId478" cstate="print"/>
          <a:stretch>
            <a:fillRect/>
          </a:stretch>
        </p:blipFill>
        <p:spPr>
          <a:xfrm>
            <a:off x="4298531" y="4555361"/>
            <a:ext cx="41421" cy="41405"/>
          </a:xfrm>
          <a:prstGeom prst="rect">
            <a:avLst/>
          </a:prstGeom>
        </p:spPr>
      </p:pic>
      <p:pic>
        <p:nvPicPr>
          <p:cNvPr id="831" name="bg object 831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4365606" y="4555361"/>
            <a:ext cx="41421" cy="41405"/>
          </a:xfrm>
          <a:prstGeom prst="rect">
            <a:avLst/>
          </a:prstGeom>
        </p:spPr>
      </p:pic>
      <p:pic>
        <p:nvPicPr>
          <p:cNvPr id="832" name="bg object 832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4432681" y="4555361"/>
            <a:ext cx="41408" cy="41405"/>
          </a:xfrm>
          <a:prstGeom prst="rect">
            <a:avLst/>
          </a:prstGeom>
        </p:spPr>
      </p:pic>
      <p:pic>
        <p:nvPicPr>
          <p:cNvPr id="833" name="bg object 833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4499743" y="4555361"/>
            <a:ext cx="41427" cy="41405"/>
          </a:xfrm>
          <a:prstGeom prst="rect">
            <a:avLst/>
          </a:prstGeom>
        </p:spPr>
      </p:pic>
      <p:pic>
        <p:nvPicPr>
          <p:cNvPr id="834" name="bg object 834"/>
          <p:cNvPicPr/>
          <p:nvPr/>
        </p:nvPicPr>
        <p:blipFill>
          <a:blip r:embed="rId479" cstate="print"/>
          <a:stretch>
            <a:fillRect/>
          </a:stretch>
        </p:blipFill>
        <p:spPr>
          <a:xfrm>
            <a:off x="5908224" y="4555361"/>
            <a:ext cx="41421" cy="41405"/>
          </a:xfrm>
          <a:prstGeom prst="rect">
            <a:avLst/>
          </a:prstGeom>
        </p:spPr>
      </p:pic>
      <p:pic>
        <p:nvPicPr>
          <p:cNvPr id="835" name="bg object 835"/>
          <p:cNvPicPr/>
          <p:nvPr/>
        </p:nvPicPr>
        <p:blipFill>
          <a:blip r:embed="rId480" cstate="print"/>
          <a:stretch>
            <a:fillRect/>
          </a:stretch>
        </p:blipFill>
        <p:spPr>
          <a:xfrm>
            <a:off x="5975299" y="4555361"/>
            <a:ext cx="41415" cy="41405"/>
          </a:xfrm>
          <a:prstGeom prst="rect">
            <a:avLst/>
          </a:prstGeom>
        </p:spPr>
      </p:pic>
      <p:pic>
        <p:nvPicPr>
          <p:cNvPr id="836" name="bg object 836"/>
          <p:cNvPicPr/>
          <p:nvPr/>
        </p:nvPicPr>
        <p:blipFill>
          <a:blip r:embed="rId481" cstate="print"/>
          <a:stretch>
            <a:fillRect/>
          </a:stretch>
        </p:blipFill>
        <p:spPr>
          <a:xfrm>
            <a:off x="6042367" y="4555361"/>
            <a:ext cx="41415" cy="41405"/>
          </a:xfrm>
          <a:prstGeom prst="rect">
            <a:avLst/>
          </a:prstGeom>
        </p:spPr>
      </p:pic>
      <p:pic>
        <p:nvPicPr>
          <p:cNvPr id="837" name="bg object 837"/>
          <p:cNvPicPr/>
          <p:nvPr/>
        </p:nvPicPr>
        <p:blipFill>
          <a:blip r:embed="rId458" cstate="print"/>
          <a:stretch>
            <a:fillRect/>
          </a:stretch>
        </p:blipFill>
        <p:spPr>
          <a:xfrm>
            <a:off x="6109443" y="4555361"/>
            <a:ext cx="41415" cy="41405"/>
          </a:xfrm>
          <a:prstGeom prst="rect">
            <a:avLst/>
          </a:prstGeom>
        </p:spPr>
      </p:pic>
      <p:pic>
        <p:nvPicPr>
          <p:cNvPr id="838" name="bg object 838"/>
          <p:cNvPicPr/>
          <p:nvPr/>
        </p:nvPicPr>
        <p:blipFill>
          <a:blip r:embed="rId482" cstate="print"/>
          <a:stretch>
            <a:fillRect/>
          </a:stretch>
        </p:blipFill>
        <p:spPr>
          <a:xfrm>
            <a:off x="6176512" y="4555361"/>
            <a:ext cx="41415" cy="41405"/>
          </a:xfrm>
          <a:prstGeom prst="rect">
            <a:avLst/>
          </a:prstGeom>
        </p:spPr>
      </p:pic>
      <p:pic>
        <p:nvPicPr>
          <p:cNvPr id="839" name="bg object 839"/>
          <p:cNvPicPr/>
          <p:nvPr/>
        </p:nvPicPr>
        <p:blipFill>
          <a:blip r:embed="rId468" cstate="print"/>
          <a:stretch>
            <a:fillRect/>
          </a:stretch>
        </p:blipFill>
        <p:spPr>
          <a:xfrm>
            <a:off x="6243581" y="4555361"/>
            <a:ext cx="41421" cy="41405"/>
          </a:xfrm>
          <a:prstGeom prst="rect">
            <a:avLst/>
          </a:prstGeom>
        </p:spPr>
      </p:pic>
      <p:pic>
        <p:nvPicPr>
          <p:cNvPr id="840" name="bg object 840"/>
          <p:cNvPicPr/>
          <p:nvPr/>
        </p:nvPicPr>
        <p:blipFill>
          <a:blip r:embed="rId468" cstate="print"/>
          <a:stretch>
            <a:fillRect/>
          </a:stretch>
        </p:blipFill>
        <p:spPr>
          <a:xfrm>
            <a:off x="6310649" y="4555361"/>
            <a:ext cx="41421" cy="41405"/>
          </a:xfrm>
          <a:prstGeom prst="rect">
            <a:avLst/>
          </a:prstGeom>
        </p:spPr>
      </p:pic>
      <p:pic>
        <p:nvPicPr>
          <p:cNvPr id="841" name="bg object 841"/>
          <p:cNvPicPr/>
          <p:nvPr/>
        </p:nvPicPr>
        <p:blipFill>
          <a:blip r:embed="rId483" cstate="print"/>
          <a:stretch>
            <a:fillRect/>
          </a:stretch>
        </p:blipFill>
        <p:spPr>
          <a:xfrm>
            <a:off x="6578936" y="4555361"/>
            <a:ext cx="41408" cy="41405"/>
          </a:xfrm>
          <a:prstGeom prst="rect">
            <a:avLst/>
          </a:prstGeom>
        </p:spPr>
      </p:pic>
      <p:pic>
        <p:nvPicPr>
          <p:cNvPr id="842" name="bg object 842"/>
          <p:cNvPicPr/>
          <p:nvPr/>
        </p:nvPicPr>
        <p:blipFill>
          <a:blip r:embed="rId484" cstate="print"/>
          <a:stretch>
            <a:fillRect/>
          </a:stretch>
        </p:blipFill>
        <p:spPr>
          <a:xfrm>
            <a:off x="8255691" y="4555361"/>
            <a:ext cx="41415" cy="41412"/>
          </a:xfrm>
          <a:prstGeom prst="rect">
            <a:avLst/>
          </a:prstGeom>
        </p:spPr>
      </p:pic>
      <p:pic>
        <p:nvPicPr>
          <p:cNvPr id="843" name="bg object 843"/>
          <p:cNvPicPr/>
          <p:nvPr/>
        </p:nvPicPr>
        <p:blipFill>
          <a:blip r:embed="rId485" cstate="print"/>
          <a:stretch>
            <a:fillRect/>
          </a:stretch>
        </p:blipFill>
        <p:spPr>
          <a:xfrm>
            <a:off x="8322767" y="4555361"/>
            <a:ext cx="41415" cy="41412"/>
          </a:xfrm>
          <a:prstGeom prst="rect">
            <a:avLst/>
          </a:prstGeom>
        </p:spPr>
      </p:pic>
      <p:pic>
        <p:nvPicPr>
          <p:cNvPr id="844" name="bg object 844"/>
          <p:cNvPicPr/>
          <p:nvPr/>
        </p:nvPicPr>
        <p:blipFill>
          <a:blip r:embed="rId486" cstate="print"/>
          <a:stretch>
            <a:fillRect/>
          </a:stretch>
        </p:blipFill>
        <p:spPr>
          <a:xfrm>
            <a:off x="8389836" y="4555361"/>
            <a:ext cx="41421" cy="41412"/>
          </a:xfrm>
          <a:prstGeom prst="rect">
            <a:avLst/>
          </a:prstGeom>
        </p:spPr>
      </p:pic>
      <p:pic>
        <p:nvPicPr>
          <p:cNvPr id="845" name="bg object 845"/>
          <p:cNvPicPr/>
          <p:nvPr/>
        </p:nvPicPr>
        <p:blipFill>
          <a:blip r:embed="rId487" cstate="print"/>
          <a:stretch>
            <a:fillRect/>
          </a:stretch>
        </p:blipFill>
        <p:spPr>
          <a:xfrm>
            <a:off x="8658117" y="4555361"/>
            <a:ext cx="41421" cy="41412"/>
          </a:xfrm>
          <a:prstGeom prst="rect">
            <a:avLst/>
          </a:prstGeom>
        </p:spPr>
      </p:pic>
      <p:pic>
        <p:nvPicPr>
          <p:cNvPr id="846" name="bg object 846"/>
          <p:cNvPicPr/>
          <p:nvPr/>
        </p:nvPicPr>
        <p:blipFill>
          <a:blip r:embed="rId488" cstate="print"/>
          <a:stretch>
            <a:fillRect/>
          </a:stretch>
        </p:blipFill>
        <p:spPr>
          <a:xfrm>
            <a:off x="8725275" y="4562625"/>
            <a:ext cx="4870" cy="11619"/>
          </a:xfrm>
          <a:prstGeom prst="rect">
            <a:avLst/>
          </a:prstGeom>
        </p:spPr>
      </p:pic>
      <p:pic>
        <p:nvPicPr>
          <p:cNvPr id="847" name="bg object 847"/>
          <p:cNvPicPr/>
          <p:nvPr/>
        </p:nvPicPr>
        <p:blipFill>
          <a:blip r:embed="rId489" cstate="print"/>
          <a:stretch>
            <a:fillRect/>
          </a:stretch>
        </p:blipFill>
        <p:spPr>
          <a:xfrm>
            <a:off x="8725192" y="4555361"/>
            <a:ext cx="41415" cy="41412"/>
          </a:xfrm>
          <a:prstGeom prst="rect">
            <a:avLst/>
          </a:prstGeom>
        </p:spPr>
      </p:pic>
      <p:pic>
        <p:nvPicPr>
          <p:cNvPr id="848" name="bg object 848"/>
          <p:cNvPicPr/>
          <p:nvPr/>
        </p:nvPicPr>
        <p:blipFill>
          <a:blip r:embed="rId490" cstate="print"/>
          <a:stretch>
            <a:fillRect/>
          </a:stretch>
        </p:blipFill>
        <p:spPr>
          <a:xfrm>
            <a:off x="3963187" y="4622418"/>
            <a:ext cx="41408" cy="41418"/>
          </a:xfrm>
          <a:prstGeom prst="rect">
            <a:avLst/>
          </a:prstGeom>
        </p:spPr>
      </p:pic>
      <p:pic>
        <p:nvPicPr>
          <p:cNvPr id="849" name="bg object 849"/>
          <p:cNvPicPr/>
          <p:nvPr/>
        </p:nvPicPr>
        <p:blipFill>
          <a:blip r:embed="rId491" cstate="print"/>
          <a:stretch>
            <a:fillRect/>
          </a:stretch>
        </p:blipFill>
        <p:spPr>
          <a:xfrm>
            <a:off x="4030249" y="4622418"/>
            <a:ext cx="41421" cy="41418"/>
          </a:xfrm>
          <a:prstGeom prst="rect">
            <a:avLst/>
          </a:prstGeom>
        </p:spPr>
      </p:pic>
      <p:pic>
        <p:nvPicPr>
          <p:cNvPr id="850" name="bg object 850"/>
          <p:cNvPicPr/>
          <p:nvPr/>
        </p:nvPicPr>
        <p:blipFill>
          <a:blip r:embed="rId492" cstate="print"/>
          <a:stretch>
            <a:fillRect/>
          </a:stretch>
        </p:blipFill>
        <p:spPr>
          <a:xfrm>
            <a:off x="4097324" y="4622418"/>
            <a:ext cx="41408" cy="41418"/>
          </a:xfrm>
          <a:prstGeom prst="rect">
            <a:avLst/>
          </a:prstGeom>
        </p:spPr>
      </p:pic>
      <p:pic>
        <p:nvPicPr>
          <p:cNvPr id="851" name="bg object 851"/>
          <p:cNvPicPr/>
          <p:nvPr/>
        </p:nvPicPr>
        <p:blipFill>
          <a:blip r:embed="rId493" cstate="print"/>
          <a:stretch>
            <a:fillRect/>
          </a:stretch>
        </p:blipFill>
        <p:spPr>
          <a:xfrm>
            <a:off x="4164393" y="4622418"/>
            <a:ext cx="41421" cy="41418"/>
          </a:xfrm>
          <a:prstGeom prst="rect">
            <a:avLst/>
          </a:prstGeom>
        </p:spPr>
      </p:pic>
      <p:pic>
        <p:nvPicPr>
          <p:cNvPr id="852" name="bg object 852"/>
          <p:cNvPicPr/>
          <p:nvPr/>
        </p:nvPicPr>
        <p:blipFill>
          <a:blip r:embed="rId494" cstate="print"/>
          <a:stretch>
            <a:fillRect/>
          </a:stretch>
        </p:blipFill>
        <p:spPr>
          <a:xfrm>
            <a:off x="4231468" y="4622418"/>
            <a:ext cx="41415" cy="41418"/>
          </a:xfrm>
          <a:prstGeom prst="rect">
            <a:avLst/>
          </a:prstGeom>
        </p:spPr>
      </p:pic>
      <p:pic>
        <p:nvPicPr>
          <p:cNvPr id="853" name="bg object 853"/>
          <p:cNvPicPr/>
          <p:nvPr/>
        </p:nvPicPr>
        <p:blipFill>
          <a:blip r:embed="rId495" cstate="print"/>
          <a:stretch>
            <a:fillRect/>
          </a:stretch>
        </p:blipFill>
        <p:spPr>
          <a:xfrm>
            <a:off x="4298531" y="4622418"/>
            <a:ext cx="41421" cy="41418"/>
          </a:xfrm>
          <a:prstGeom prst="rect">
            <a:avLst/>
          </a:prstGeom>
        </p:spPr>
      </p:pic>
      <p:pic>
        <p:nvPicPr>
          <p:cNvPr id="854" name="bg object 854"/>
          <p:cNvPicPr/>
          <p:nvPr/>
        </p:nvPicPr>
        <p:blipFill>
          <a:blip r:embed="rId475" cstate="print"/>
          <a:stretch>
            <a:fillRect/>
          </a:stretch>
        </p:blipFill>
        <p:spPr>
          <a:xfrm>
            <a:off x="4365606" y="4622418"/>
            <a:ext cx="41421" cy="41418"/>
          </a:xfrm>
          <a:prstGeom prst="rect">
            <a:avLst/>
          </a:prstGeom>
        </p:spPr>
      </p:pic>
      <p:pic>
        <p:nvPicPr>
          <p:cNvPr id="855" name="bg object 855"/>
          <p:cNvPicPr/>
          <p:nvPr/>
        </p:nvPicPr>
        <p:blipFill>
          <a:blip r:embed="rId476" cstate="print"/>
          <a:stretch>
            <a:fillRect/>
          </a:stretch>
        </p:blipFill>
        <p:spPr>
          <a:xfrm>
            <a:off x="4432681" y="4622418"/>
            <a:ext cx="41408" cy="41418"/>
          </a:xfrm>
          <a:prstGeom prst="rect">
            <a:avLst/>
          </a:prstGeom>
        </p:spPr>
      </p:pic>
      <p:pic>
        <p:nvPicPr>
          <p:cNvPr id="856" name="bg object 856"/>
          <p:cNvPicPr/>
          <p:nvPr/>
        </p:nvPicPr>
        <p:blipFill>
          <a:blip r:embed="rId496" cstate="print"/>
          <a:stretch>
            <a:fillRect/>
          </a:stretch>
        </p:blipFill>
        <p:spPr>
          <a:xfrm>
            <a:off x="4499743" y="4622418"/>
            <a:ext cx="41427" cy="41418"/>
          </a:xfrm>
          <a:prstGeom prst="rect">
            <a:avLst/>
          </a:prstGeom>
        </p:spPr>
      </p:pic>
      <p:pic>
        <p:nvPicPr>
          <p:cNvPr id="857" name="bg object 857"/>
          <p:cNvPicPr/>
          <p:nvPr/>
        </p:nvPicPr>
        <p:blipFill>
          <a:blip r:embed="rId497" cstate="print"/>
          <a:stretch>
            <a:fillRect/>
          </a:stretch>
        </p:blipFill>
        <p:spPr>
          <a:xfrm>
            <a:off x="4633887" y="4622418"/>
            <a:ext cx="41415" cy="41418"/>
          </a:xfrm>
          <a:prstGeom prst="rect">
            <a:avLst/>
          </a:prstGeom>
        </p:spPr>
      </p:pic>
      <p:pic>
        <p:nvPicPr>
          <p:cNvPr id="858" name="bg object 858"/>
          <p:cNvPicPr/>
          <p:nvPr/>
        </p:nvPicPr>
        <p:blipFill>
          <a:blip r:embed="rId458" cstate="print"/>
          <a:stretch>
            <a:fillRect/>
          </a:stretch>
        </p:blipFill>
        <p:spPr>
          <a:xfrm>
            <a:off x="5975299" y="4622418"/>
            <a:ext cx="41415" cy="41418"/>
          </a:xfrm>
          <a:prstGeom prst="rect">
            <a:avLst/>
          </a:prstGeom>
        </p:spPr>
      </p:pic>
      <p:pic>
        <p:nvPicPr>
          <p:cNvPr id="859" name="bg object 859"/>
          <p:cNvPicPr/>
          <p:nvPr/>
        </p:nvPicPr>
        <p:blipFill>
          <a:blip r:embed="rId458" cstate="print"/>
          <a:stretch>
            <a:fillRect/>
          </a:stretch>
        </p:blipFill>
        <p:spPr>
          <a:xfrm>
            <a:off x="6109443" y="4622418"/>
            <a:ext cx="41415" cy="41418"/>
          </a:xfrm>
          <a:prstGeom prst="rect">
            <a:avLst/>
          </a:prstGeom>
        </p:spPr>
      </p:pic>
      <p:pic>
        <p:nvPicPr>
          <p:cNvPr id="860" name="bg object 860"/>
          <p:cNvPicPr/>
          <p:nvPr/>
        </p:nvPicPr>
        <p:blipFill>
          <a:blip r:embed="rId498" cstate="print"/>
          <a:stretch>
            <a:fillRect/>
          </a:stretch>
        </p:blipFill>
        <p:spPr>
          <a:xfrm>
            <a:off x="6176512" y="4622418"/>
            <a:ext cx="41415" cy="41418"/>
          </a:xfrm>
          <a:prstGeom prst="rect">
            <a:avLst/>
          </a:prstGeom>
        </p:spPr>
      </p:pic>
      <p:pic>
        <p:nvPicPr>
          <p:cNvPr id="861" name="bg object 861"/>
          <p:cNvPicPr/>
          <p:nvPr/>
        </p:nvPicPr>
        <p:blipFill>
          <a:blip r:embed="rId468" cstate="print"/>
          <a:stretch>
            <a:fillRect/>
          </a:stretch>
        </p:blipFill>
        <p:spPr>
          <a:xfrm>
            <a:off x="6243581" y="4622418"/>
            <a:ext cx="41421" cy="41418"/>
          </a:xfrm>
          <a:prstGeom prst="rect">
            <a:avLst/>
          </a:prstGeom>
        </p:spPr>
      </p:pic>
      <p:pic>
        <p:nvPicPr>
          <p:cNvPr id="862" name="bg object 862"/>
          <p:cNvPicPr/>
          <p:nvPr/>
        </p:nvPicPr>
        <p:blipFill>
          <a:blip r:embed="rId468" cstate="print"/>
          <a:stretch>
            <a:fillRect/>
          </a:stretch>
        </p:blipFill>
        <p:spPr>
          <a:xfrm>
            <a:off x="6310649" y="4622418"/>
            <a:ext cx="41421" cy="41418"/>
          </a:xfrm>
          <a:prstGeom prst="rect">
            <a:avLst/>
          </a:prstGeom>
        </p:spPr>
      </p:pic>
      <p:pic>
        <p:nvPicPr>
          <p:cNvPr id="863" name="bg object 863"/>
          <p:cNvPicPr/>
          <p:nvPr/>
        </p:nvPicPr>
        <p:blipFill>
          <a:blip r:embed="rId499" cstate="print"/>
          <a:stretch>
            <a:fillRect/>
          </a:stretch>
        </p:blipFill>
        <p:spPr>
          <a:xfrm>
            <a:off x="8054479" y="4622424"/>
            <a:ext cx="41421" cy="41412"/>
          </a:xfrm>
          <a:prstGeom prst="rect">
            <a:avLst/>
          </a:prstGeom>
        </p:spPr>
      </p:pic>
      <p:pic>
        <p:nvPicPr>
          <p:cNvPr id="864" name="bg object 864"/>
          <p:cNvPicPr/>
          <p:nvPr/>
        </p:nvPicPr>
        <p:blipFill>
          <a:blip r:embed="rId485" cstate="print"/>
          <a:stretch>
            <a:fillRect/>
          </a:stretch>
        </p:blipFill>
        <p:spPr>
          <a:xfrm>
            <a:off x="8322767" y="4622424"/>
            <a:ext cx="41415" cy="41412"/>
          </a:xfrm>
          <a:prstGeom prst="rect">
            <a:avLst/>
          </a:prstGeom>
        </p:spPr>
      </p:pic>
      <p:pic>
        <p:nvPicPr>
          <p:cNvPr id="865" name="bg object 865"/>
          <p:cNvPicPr/>
          <p:nvPr/>
        </p:nvPicPr>
        <p:blipFill>
          <a:blip r:embed="rId500" cstate="print"/>
          <a:stretch>
            <a:fillRect/>
          </a:stretch>
        </p:blipFill>
        <p:spPr>
          <a:xfrm>
            <a:off x="8456905" y="4622424"/>
            <a:ext cx="41421" cy="41412"/>
          </a:xfrm>
          <a:prstGeom prst="rect">
            <a:avLst/>
          </a:prstGeom>
        </p:spPr>
      </p:pic>
      <p:pic>
        <p:nvPicPr>
          <p:cNvPr id="866" name="bg object 866"/>
          <p:cNvPicPr/>
          <p:nvPr/>
        </p:nvPicPr>
        <p:blipFill>
          <a:blip r:embed="rId501" cstate="print"/>
          <a:stretch>
            <a:fillRect/>
          </a:stretch>
        </p:blipFill>
        <p:spPr>
          <a:xfrm>
            <a:off x="8523980" y="4622424"/>
            <a:ext cx="41415" cy="41412"/>
          </a:xfrm>
          <a:prstGeom prst="rect">
            <a:avLst/>
          </a:prstGeom>
        </p:spPr>
      </p:pic>
      <p:pic>
        <p:nvPicPr>
          <p:cNvPr id="867" name="bg object 867"/>
          <p:cNvPicPr/>
          <p:nvPr/>
        </p:nvPicPr>
        <p:blipFill>
          <a:blip r:embed="rId502" cstate="print"/>
          <a:stretch>
            <a:fillRect/>
          </a:stretch>
        </p:blipFill>
        <p:spPr>
          <a:xfrm>
            <a:off x="8658117" y="4622424"/>
            <a:ext cx="41421" cy="41412"/>
          </a:xfrm>
          <a:prstGeom prst="rect">
            <a:avLst/>
          </a:prstGeom>
        </p:spPr>
      </p:pic>
      <p:pic>
        <p:nvPicPr>
          <p:cNvPr id="868" name="bg object 868"/>
          <p:cNvPicPr/>
          <p:nvPr/>
        </p:nvPicPr>
        <p:blipFill>
          <a:blip r:embed="rId503" cstate="print"/>
          <a:stretch>
            <a:fillRect/>
          </a:stretch>
        </p:blipFill>
        <p:spPr>
          <a:xfrm>
            <a:off x="8725192" y="4622424"/>
            <a:ext cx="41415" cy="41412"/>
          </a:xfrm>
          <a:prstGeom prst="rect">
            <a:avLst/>
          </a:prstGeom>
        </p:spPr>
      </p:pic>
      <p:pic>
        <p:nvPicPr>
          <p:cNvPr id="869" name="bg object 869"/>
          <p:cNvPicPr/>
          <p:nvPr/>
        </p:nvPicPr>
        <p:blipFill>
          <a:blip r:embed="rId504" cstate="print"/>
          <a:stretch>
            <a:fillRect/>
          </a:stretch>
        </p:blipFill>
        <p:spPr>
          <a:xfrm>
            <a:off x="8792260" y="4622424"/>
            <a:ext cx="41415" cy="41412"/>
          </a:xfrm>
          <a:prstGeom prst="rect">
            <a:avLst/>
          </a:prstGeom>
        </p:spPr>
      </p:pic>
      <p:pic>
        <p:nvPicPr>
          <p:cNvPr id="870" name="bg object 870"/>
          <p:cNvPicPr/>
          <p:nvPr/>
        </p:nvPicPr>
        <p:blipFill>
          <a:blip r:embed="rId505" cstate="print"/>
          <a:stretch>
            <a:fillRect/>
          </a:stretch>
        </p:blipFill>
        <p:spPr>
          <a:xfrm>
            <a:off x="8926404" y="4622424"/>
            <a:ext cx="41415" cy="41412"/>
          </a:xfrm>
          <a:prstGeom prst="rect">
            <a:avLst/>
          </a:prstGeom>
        </p:spPr>
      </p:pic>
      <p:pic>
        <p:nvPicPr>
          <p:cNvPr id="871" name="bg object 871"/>
          <p:cNvPicPr/>
          <p:nvPr/>
        </p:nvPicPr>
        <p:blipFill>
          <a:blip r:embed="rId506" cstate="print"/>
          <a:stretch>
            <a:fillRect/>
          </a:stretch>
        </p:blipFill>
        <p:spPr>
          <a:xfrm>
            <a:off x="8993473" y="4622424"/>
            <a:ext cx="41408" cy="41412"/>
          </a:xfrm>
          <a:prstGeom prst="rect">
            <a:avLst/>
          </a:prstGeom>
        </p:spPr>
      </p:pic>
      <p:pic>
        <p:nvPicPr>
          <p:cNvPr id="872" name="bg object 872"/>
          <p:cNvPicPr/>
          <p:nvPr/>
        </p:nvPicPr>
        <p:blipFill>
          <a:blip r:embed="rId507" cstate="print"/>
          <a:stretch>
            <a:fillRect/>
          </a:stretch>
        </p:blipFill>
        <p:spPr>
          <a:xfrm>
            <a:off x="9194679" y="4622424"/>
            <a:ext cx="41421" cy="41412"/>
          </a:xfrm>
          <a:prstGeom prst="rect">
            <a:avLst/>
          </a:prstGeom>
        </p:spPr>
      </p:pic>
      <p:pic>
        <p:nvPicPr>
          <p:cNvPr id="873" name="bg object 873"/>
          <p:cNvPicPr/>
          <p:nvPr/>
        </p:nvPicPr>
        <p:blipFill>
          <a:blip r:embed="rId508" cstate="print"/>
          <a:stretch>
            <a:fillRect/>
          </a:stretch>
        </p:blipFill>
        <p:spPr>
          <a:xfrm>
            <a:off x="3963187" y="4689489"/>
            <a:ext cx="41408" cy="41412"/>
          </a:xfrm>
          <a:prstGeom prst="rect">
            <a:avLst/>
          </a:prstGeom>
        </p:spPr>
      </p:pic>
      <p:pic>
        <p:nvPicPr>
          <p:cNvPr id="874" name="bg object 874"/>
          <p:cNvPicPr/>
          <p:nvPr/>
        </p:nvPicPr>
        <p:blipFill>
          <a:blip r:embed="rId509" cstate="print"/>
          <a:stretch>
            <a:fillRect/>
          </a:stretch>
        </p:blipFill>
        <p:spPr>
          <a:xfrm>
            <a:off x="4030249" y="4689489"/>
            <a:ext cx="41421" cy="41412"/>
          </a:xfrm>
          <a:prstGeom prst="rect">
            <a:avLst/>
          </a:prstGeom>
        </p:spPr>
      </p:pic>
      <p:pic>
        <p:nvPicPr>
          <p:cNvPr id="875" name="bg object 875"/>
          <p:cNvPicPr/>
          <p:nvPr/>
        </p:nvPicPr>
        <p:blipFill>
          <a:blip r:embed="rId509" cstate="print"/>
          <a:stretch>
            <a:fillRect/>
          </a:stretch>
        </p:blipFill>
        <p:spPr>
          <a:xfrm>
            <a:off x="4097324" y="4689489"/>
            <a:ext cx="41408" cy="41412"/>
          </a:xfrm>
          <a:prstGeom prst="rect">
            <a:avLst/>
          </a:prstGeom>
        </p:spPr>
      </p:pic>
      <p:pic>
        <p:nvPicPr>
          <p:cNvPr id="876" name="bg object 876"/>
          <p:cNvPicPr/>
          <p:nvPr/>
        </p:nvPicPr>
        <p:blipFill>
          <a:blip r:embed="rId510" cstate="print"/>
          <a:stretch>
            <a:fillRect/>
          </a:stretch>
        </p:blipFill>
        <p:spPr>
          <a:xfrm>
            <a:off x="4164393" y="4689489"/>
            <a:ext cx="41421" cy="41412"/>
          </a:xfrm>
          <a:prstGeom prst="rect">
            <a:avLst/>
          </a:prstGeom>
        </p:spPr>
      </p:pic>
      <p:pic>
        <p:nvPicPr>
          <p:cNvPr id="877" name="bg object 877"/>
          <p:cNvPicPr/>
          <p:nvPr/>
        </p:nvPicPr>
        <p:blipFill>
          <a:blip r:embed="rId511" cstate="print"/>
          <a:stretch>
            <a:fillRect/>
          </a:stretch>
        </p:blipFill>
        <p:spPr>
          <a:xfrm>
            <a:off x="4231468" y="4689489"/>
            <a:ext cx="41415" cy="41412"/>
          </a:xfrm>
          <a:prstGeom prst="rect">
            <a:avLst/>
          </a:prstGeom>
        </p:spPr>
      </p:pic>
      <p:pic>
        <p:nvPicPr>
          <p:cNvPr id="878" name="bg object 878"/>
          <p:cNvPicPr/>
          <p:nvPr/>
        </p:nvPicPr>
        <p:blipFill>
          <a:blip r:embed="rId512" cstate="print"/>
          <a:stretch>
            <a:fillRect/>
          </a:stretch>
        </p:blipFill>
        <p:spPr>
          <a:xfrm>
            <a:off x="4298531" y="4689489"/>
            <a:ext cx="41421" cy="41412"/>
          </a:xfrm>
          <a:prstGeom prst="rect">
            <a:avLst/>
          </a:prstGeom>
        </p:spPr>
      </p:pic>
      <p:pic>
        <p:nvPicPr>
          <p:cNvPr id="879" name="bg object 879"/>
          <p:cNvPicPr/>
          <p:nvPr/>
        </p:nvPicPr>
        <p:blipFill>
          <a:blip r:embed="rId513" cstate="print"/>
          <a:stretch>
            <a:fillRect/>
          </a:stretch>
        </p:blipFill>
        <p:spPr>
          <a:xfrm>
            <a:off x="4365606" y="4689489"/>
            <a:ext cx="41421" cy="41412"/>
          </a:xfrm>
          <a:prstGeom prst="rect">
            <a:avLst/>
          </a:prstGeom>
        </p:spPr>
      </p:pic>
      <p:pic>
        <p:nvPicPr>
          <p:cNvPr id="880" name="bg object 880"/>
          <p:cNvPicPr/>
          <p:nvPr/>
        </p:nvPicPr>
        <p:blipFill>
          <a:blip r:embed="rId514" cstate="print"/>
          <a:stretch>
            <a:fillRect/>
          </a:stretch>
        </p:blipFill>
        <p:spPr>
          <a:xfrm>
            <a:off x="4432681" y="4689489"/>
            <a:ext cx="41408" cy="41412"/>
          </a:xfrm>
          <a:prstGeom prst="rect">
            <a:avLst/>
          </a:prstGeom>
        </p:spPr>
      </p:pic>
      <p:pic>
        <p:nvPicPr>
          <p:cNvPr id="881" name="bg object 881"/>
          <p:cNvPicPr/>
          <p:nvPr/>
        </p:nvPicPr>
        <p:blipFill>
          <a:blip r:embed="rId515" cstate="print"/>
          <a:stretch>
            <a:fillRect/>
          </a:stretch>
        </p:blipFill>
        <p:spPr>
          <a:xfrm>
            <a:off x="4499743" y="4689489"/>
            <a:ext cx="41427" cy="41412"/>
          </a:xfrm>
          <a:prstGeom prst="rect">
            <a:avLst/>
          </a:prstGeom>
        </p:spPr>
      </p:pic>
      <p:pic>
        <p:nvPicPr>
          <p:cNvPr id="882" name="bg object 882"/>
          <p:cNvPicPr/>
          <p:nvPr/>
        </p:nvPicPr>
        <p:blipFill>
          <a:blip r:embed="rId516" cstate="print"/>
          <a:stretch>
            <a:fillRect/>
          </a:stretch>
        </p:blipFill>
        <p:spPr>
          <a:xfrm>
            <a:off x="4700962" y="4689489"/>
            <a:ext cx="41415" cy="41412"/>
          </a:xfrm>
          <a:prstGeom prst="rect">
            <a:avLst/>
          </a:prstGeom>
        </p:spPr>
      </p:pic>
      <p:pic>
        <p:nvPicPr>
          <p:cNvPr id="883" name="bg object 883"/>
          <p:cNvPicPr/>
          <p:nvPr/>
        </p:nvPicPr>
        <p:blipFill>
          <a:blip r:embed="rId517" cstate="print"/>
          <a:stretch>
            <a:fillRect/>
          </a:stretch>
        </p:blipFill>
        <p:spPr>
          <a:xfrm>
            <a:off x="6042367" y="4689489"/>
            <a:ext cx="41415" cy="41412"/>
          </a:xfrm>
          <a:prstGeom prst="rect">
            <a:avLst/>
          </a:prstGeom>
        </p:spPr>
      </p:pic>
      <p:pic>
        <p:nvPicPr>
          <p:cNvPr id="884" name="bg object 884"/>
          <p:cNvPicPr/>
          <p:nvPr/>
        </p:nvPicPr>
        <p:blipFill>
          <a:blip r:embed="rId518" cstate="print"/>
          <a:stretch>
            <a:fillRect/>
          </a:stretch>
        </p:blipFill>
        <p:spPr>
          <a:xfrm>
            <a:off x="6109443" y="4689489"/>
            <a:ext cx="41415" cy="41412"/>
          </a:xfrm>
          <a:prstGeom prst="rect">
            <a:avLst/>
          </a:prstGeom>
        </p:spPr>
      </p:pic>
      <p:pic>
        <p:nvPicPr>
          <p:cNvPr id="885" name="bg object 885"/>
          <p:cNvPicPr/>
          <p:nvPr/>
        </p:nvPicPr>
        <p:blipFill>
          <a:blip r:embed="rId519" cstate="print"/>
          <a:stretch>
            <a:fillRect/>
          </a:stretch>
        </p:blipFill>
        <p:spPr>
          <a:xfrm>
            <a:off x="6176512" y="4689489"/>
            <a:ext cx="41415" cy="41412"/>
          </a:xfrm>
          <a:prstGeom prst="rect">
            <a:avLst/>
          </a:prstGeom>
        </p:spPr>
      </p:pic>
      <p:pic>
        <p:nvPicPr>
          <p:cNvPr id="886" name="bg object 886"/>
          <p:cNvPicPr/>
          <p:nvPr/>
        </p:nvPicPr>
        <p:blipFill>
          <a:blip r:embed="rId519" cstate="print"/>
          <a:stretch>
            <a:fillRect/>
          </a:stretch>
        </p:blipFill>
        <p:spPr>
          <a:xfrm>
            <a:off x="6243581" y="4689489"/>
            <a:ext cx="41421" cy="41412"/>
          </a:xfrm>
          <a:prstGeom prst="rect">
            <a:avLst/>
          </a:prstGeom>
        </p:spPr>
      </p:pic>
      <p:pic>
        <p:nvPicPr>
          <p:cNvPr id="887" name="bg object 887"/>
          <p:cNvPicPr/>
          <p:nvPr/>
        </p:nvPicPr>
        <p:blipFill>
          <a:blip r:embed="rId520" cstate="print"/>
          <a:stretch>
            <a:fillRect/>
          </a:stretch>
        </p:blipFill>
        <p:spPr>
          <a:xfrm>
            <a:off x="6377724" y="4689489"/>
            <a:ext cx="41415" cy="41412"/>
          </a:xfrm>
          <a:prstGeom prst="rect">
            <a:avLst/>
          </a:prstGeom>
        </p:spPr>
      </p:pic>
      <p:pic>
        <p:nvPicPr>
          <p:cNvPr id="888" name="bg object 888"/>
          <p:cNvPicPr/>
          <p:nvPr/>
        </p:nvPicPr>
        <p:blipFill>
          <a:blip r:embed="rId521" cstate="print"/>
          <a:stretch>
            <a:fillRect/>
          </a:stretch>
        </p:blipFill>
        <p:spPr>
          <a:xfrm>
            <a:off x="8188623" y="4689489"/>
            <a:ext cx="41415" cy="41418"/>
          </a:xfrm>
          <a:prstGeom prst="rect">
            <a:avLst/>
          </a:prstGeom>
        </p:spPr>
      </p:pic>
      <p:pic>
        <p:nvPicPr>
          <p:cNvPr id="889" name="bg object 889"/>
          <p:cNvPicPr/>
          <p:nvPr/>
        </p:nvPicPr>
        <p:blipFill>
          <a:blip r:embed="rId522" cstate="print"/>
          <a:stretch>
            <a:fillRect/>
          </a:stretch>
        </p:blipFill>
        <p:spPr>
          <a:xfrm>
            <a:off x="8255691" y="4689489"/>
            <a:ext cx="41415" cy="41418"/>
          </a:xfrm>
          <a:prstGeom prst="rect">
            <a:avLst/>
          </a:prstGeom>
        </p:spPr>
      </p:pic>
      <p:pic>
        <p:nvPicPr>
          <p:cNvPr id="890" name="bg object 890"/>
          <p:cNvPicPr/>
          <p:nvPr/>
        </p:nvPicPr>
        <p:blipFill>
          <a:blip r:embed="rId523" cstate="print"/>
          <a:stretch>
            <a:fillRect/>
          </a:stretch>
        </p:blipFill>
        <p:spPr>
          <a:xfrm>
            <a:off x="8792260" y="4689489"/>
            <a:ext cx="41415" cy="41418"/>
          </a:xfrm>
          <a:prstGeom prst="rect">
            <a:avLst/>
          </a:prstGeom>
        </p:spPr>
      </p:pic>
      <p:pic>
        <p:nvPicPr>
          <p:cNvPr id="891" name="bg object 891"/>
          <p:cNvPicPr/>
          <p:nvPr/>
        </p:nvPicPr>
        <p:blipFill>
          <a:blip r:embed="rId524" cstate="print"/>
          <a:stretch>
            <a:fillRect/>
          </a:stretch>
        </p:blipFill>
        <p:spPr>
          <a:xfrm>
            <a:off x="8926404" y="4689489"/>
            <a:ext cx="41415" cy="41418"/>
          </a:xfrm>
          <a:prstGeom prst="rect">
            <a:avLst/>
          </a:prstGeom>
        </p:spPr>
      </p:pic>
      <p:pic>
        <p:nvPicPr>
          <p:cNvPr id="892" name="bg object 892"/>
          <p:cNvPicPr/>
          <p:nvPr/>
        </p:nvPicPr>
        <p:blipFill>
          <a:blip r:embed="rId525" cstate="print"/>
          <a:stretch>
            <a:fillRect/>
          </a:stretch>
        </p:blipFill>
        <p:spPr>
          <a:xfrm>
            <a:off x="8993473" y="4689489"/>
            <a:ext cx="41408" cy="41418"/>
          </a:xfrm>
          <a:prstGeom prst="rect">
            <a:avLst/>
          </a:prstGeom>
        </p:spPr>
      </p:pic>
      <p:pic>
        <p:nvPicPr>
          <p:cNvPr id="893" name="bg object 893"/>
          <p:cNvPicPr/>
          <p:nvPr/>
        </p:nvPicPr>
        <p:blipFill>
          <a:blip r:embed="rId526" cstate="print"/>
          <a:stretch>
            <a:fillRect/>
          </a:stretch>
        </p:blipFill>
        <p:spPr>
          <a:xfrm>
            <a:off x="9060536" y="4689489"/>
            <a:ext cx="41427" cy="41418"/>
          </a:xfrm>
          <a:prstGeom prst="rect">
            <a:avLst/>
          </a:prstGeom>
        </p:spPr>
      </p:pic>
      <p:pic>
        <p:nvPicPr>
          <p:cNvPr id="894" name="bg object 894"/>
          <p:cNvPicPr/>
          <p:nvPr/>
        </p:nvPicPr>
        <p:blipFill>
          <a:blip r:embed="rId527" cstate="print"/>
          <a:stretch>
            <a:fillRect/>
          </a:stretch>
        </p:blipFill>
        <p:spPr>
          <a:xfrm>
            <a:off x="4030249" y="4756552"/>
            <a:ext cx="41421" cy="41412"/>
          </a:xfrm>
          <a:prstGeom prst="rect">
            <a:avLst/>
          </a:prstGeom>
        </p:spPr>
      </p:pic>
      <p:pic>
        <p:nvPicPr>
          <p:cNvPr id="895" name="bg object 895"/>
          <p:cNvPicPr/>
          <p:nvPr/>
        </p:nvPicPr>
        <p:blipFill>
          <a:blip r:embed="rId509" cstate="print"/>
          <a:stretch>
            <a:fillRect/>
          </a:stretch>
        </p:blipFill>
        <p:spPr>
          <a:xfrm>
            <a:off x="4097324" y="4756552"/>
            <a:ext cx="41408" cy="41412"/>
          </a:xfrm>
          <a:prstGeom prst="rect">
            <a:avLst/>
          </a:prstGeom>
        </p:spPr>
      </p:pic>
      <p:pic>
        <p:nvPicPr>
          <p:cNvPr id="896" name="bg object 896"/>
          <p:cNvPicPr/>
          <p:nvPr/>
        </p:nvPicPr>
        <p:blipFill>
          <a:blip r:embed="rId509" cstate="print"/>
          <a:stretch>
            <a:fillRect/>
          </a:stretch>
        </p:blipFill>
        <p:spPr>
          <a:xfrm>
            <a:off x="4164393" y="4756552"/>
            <a:ext cx="41421" cy="41412"/>
          </a:xfrm>
          <a:prstGeom prst="rect">
            <a:avLst/>
          </a:prstGeom>
        </p:spPr>
      </p:pic>
      <p:pic>
        <p:nvPicPr>
          <p:cNvPr id="897" name="bg object 897"/>
          <p:cNvPicPr/>
          <p:nvPr/>
        </p:nvPicPr>
        <p:blipFill>
          <a:blip r:embed="rId509" cstate="print"/>
          <a:stretch>
            <a:fillRect/>
          </a:stretch>
        </p:blipFill>
        <p:spPr>
          <a:xfrm>
            <a:off x="4231468" y="4756552"/>
            <a:ext cx="41415" cy="41412"/>
          </a:xfrm>
          <a:prstGeom prst="rect">
            <a:avLst/>
          </a:prstGeom>
        </p:spPr>
      </p:pic>
      <p:pic>
        <p:nvPicPr>
          <p:cNvPr id="898" name="bg object 898"/>
          <p:cNvPicPr/>
          <p:nvPr/>
        </p:nvPicPr>
        <p:blipFill>
          <a:blip r:embed="rId509" cstate="print"/>
          <a:stretch>
            <a:fillRect/>
          </a:stretch>
        </p:blipFill>
        <p:spPr>
          <a:xfrm>
            <a:off x="4298531" y="4756552"/>
            <a:ext cx="41421" cy="41412"/>
          </a:xfrm>
          <a:prstGeom prst="rect">
            <a:avLst/>
          </a:prstGeom>
        </p:spPr>
      </p:pic>
      <p:pic>
        <p:nvPicPr>
          <p:cNvPr id="899" name="bg object 899"/>
          <p:cNvPicPr/>
          <p:nvPr/>
        </p:nvPicPr>
        <p:blipFill>
          <a:blip r:embed="rId509" cstate="print"/>
          <a:stretch>
            <a:fillRect/>
          </a:stretch>
        </p:blipFill>
        <p:spPr>
          <a:xfrm>
            <a:off x="4365606" y="4756552"/>
            <a:ext cx="41421" cy="41412"/>
          </a:xfrm>
          <a:prstGeom prst="rect">
            <a:avLst/>
          </a:prstGeom>
        </p:spPr>
      </p:pic>
      <p:pic>
        <p:nvPicPr>
          <p:cNvPr id="900" name="bg object 900"/>
          <p:cNvPicPr/>
          <p:nvPr/>
        </p:nvPicPr>
        <p:blipFill>
          <a:blip r:embed="rId510" cstate="print"/>
          <a:stretch>
            <a:fillRect/>
          </a:stretch>
        </p:blipFill>
        <p:spPr>
          <a:xfrm>
            <a:off x="4432681" y="4756552"/>
            <a:ext cx="41408" cy="41412"/>
          </a:xfrm>
          <a:prstGeom prst="rect">
            <a:avLst/>
          </a:prstGeom>
        </p:spPr>
      </p:pic>
      <p:pic>
        <p:nvPicPr>
          <p:cNvPr id="901" name="bg object 901"/>
          <p:cNvPicPr/>
          <p:nvPr/>
        </p:nvPicPr>
        <p:blipFill>
          <a:blip r:embed="rId528" cstate="print"/>
          <a:stretch>
            <a:fillRect/>
          </a:stretch>
        </p:blipFill>
        <p:spPr>
          <a:xfrm>
            <a:off x="4499743" y="4756552"/>
            <a:ext cx="41427" cy="41412"/>
          </a:xfrm>
          <a:prstGeom prst="rect">
            <a:avLst/>
          </a:prstGeom>
        </p:spPr>
      </p:pic>
      <p:pic>
        <p:nvPicPr>
          <p:cNvPr id="902" name="bg object 902"/>
          <p:cNvPicPr/>
          <p:nvPr/>
        </p:nvPicPr>
        <p:blipFill>
          <a:blip r:embed="rId529" cstate="print"/>
          <a:stretch>
            <a:fillRect/>
          </a:stretch>
        </p:blipFill>
        <p:spPr>
          <a:xfrm>
            <a:off x="6042367" y="4756552"/>
            <a:ext cx="41415" cy="41412"/>
          </a:xfrm>
          <a:prstGeom prst="rect">
            <a:avLst/>
          </a:prstGeom>
        </p:spPr>
      </p:pic>
      <p:pic>
        <p:nvPicPr>
          <p:cNvPr id="903" name="bg object 903"/>
          <p:cNvPicPr/>
          <p:nvPr/>
        </p:nvPicPr>
        <p:blipFill>
          <a:blip r:embed="rId530" cstate="print"/>
          <a:stretch>
            <a:fillRect/>
          </a:stretch>
        </p:blipFill>
        <p:spPr>
          <a:xfrm>
            <a:off x="6511861" y="4756552"/>
            <a:ext cx="41421" cy="41412"/>
          </a:xfrm>
          <a:prstGeom prst="rect">
            <a:avLst/>
          </a:prstGeom>
        </p:spPr>
      </p:pic>
      <p:pic>
        <p:nvPicPr>
          <p:cNvPr id="904" name="bg object 904"/>
          <p:cNvPicPr/>
          <p:nvPr/>
        </p:nvPicPr>
        <p:blipFill>
          <a:blip r:embed="rId531" cstate="print"/>
          <a:stretch>
            <a:fillRect/>
          </a:stretch>
        </p:blipFill>
        <p:spPr>
          <a:xfrm>
            <a:off x="9127616" y="4756559"/>
            <a:ext cx="41408" cy="41405"/>
          </a:xfrm>
          <a:prstGeom prst="rect">
            <a:avLst/>
          </a:prstGeom>
        </p:spPr>
      </p:pic>
      <p:pic>
        <p:nvPicPr>
          <p:cNvPr id="905" name="bg object 905"/>
          <p:cNvPicPr/>
          <p:nvPr/>
        </p:nvPicPr>
        <p:blipFill>
          <a:blip r:embed="rId532" cstate="print"/>
          <a:stretch>
            <a:fillRect/>
          </a:stretch>
        </p:blipFill>
        <p:spPr>
          <a:xfrm>
            <a:off x="9395892" y="4756559"/>
            <a:ext cx="41415" cy="41405"/>
          </a:xfrm>
          <a:prstGeom prst="rect">
            <a:avLst/>
          </a:prstGeom>
        </p:spPr>
      </p:pic>
      <p:pic>
        <p:nvPicPr>
          <p:cNvPr id="906" name="bg object 906"/>
          <p:cNvPicPr/>
          <p:nvPr/>
        </p:nvPicPr>
        <p:blipFill>
          <a:blip r:embed="rId533" cstate="print"/>
          <a:stretch>
            <a:fillRect/>
          </a:stretch>
        </p:blipFill>
        <p:spPr>
          <a:xfrm>
            <a:off x="4097324" y="4823617"/>
            <a:ext cx="41408" cy="41412"/>
          </a:xfrm>
          <a:prstGeom prst="rect">
            <a:avLst/>
          </a:prstGeom>
        </p:spPr>
      </p:pic>
      <p:pic>
        <p:nvPicPr>
          <p:cNvPr id="907" name="bg object 907"/>
          <p:cNvPicPr/>
          <p:nvPr/>
        </p:nvPicPr>
        <p:blipFill>
          <a:blip r:embed="rId534" cstate="print"/>
          <a:stretch>
            <a:fillRect/>
          </a:stretch>
        </p:blipFill>
        <p:spPr>
          <a:xfrm>
            <a:off x="4164393" y="4823617"/>
            <a:ext cx="41421" cy="41412"/>
          </a:xfrm>
          <a:prstGeom prst="rect">
            <a:avLst/>
          </a:prstGeom>
        </p:spPr>
      </p:pic>
      <p:pic>
        <p:nvPicPr>
          <p:cNvPr id="908" name="bg object 908"/>
          <p:cNvPicPr/>
          <p:nvPr/>
        </p:nvPicPr>
        <p:blipFill>
          <a:blip r:embed="rId535" cstate="print"/>
          <a:stretch>
            <a:fillRect/>
          </a:stretch>
        </p:blipFill>
        <p:spPr>
          <a:xfrm>
            <a:off x="4231468" y="4823617"/>
            <a:ext cx="41415" cy="41412"/>
          </a:xfrm>
          <a:prstGeom prst="rect">
            <a:avLst/>
          </a:prstGeom>
        </p:spPr>
      </p:pic>
      <p:pic>
        <p:nvPicPr>
          <p:cNvPr id="909" name="bg object 909"/>
          <p:cNvPicPr/>
          <p:nvPr/>
        </p:nvPicPr>
        <p:blipFill>
          <a:blip r:embed="rId536" cstate="print"/>
          <a:stretch>
            <a:fillRect/>
          </a:stretch>
        </p:blipFill>
        <p:spPr>
          <a:xfrm>
            <a:off x="4298531" y="4823617"/>
            <a:ext cx="41421" cy="41412"/>
          </a:xfrm>
          <a:prstGeom prst="rect">
            <a:avLst/>
          </a:prstGeom>
        </p:spPr>
      </p:pic>
      <p:pic>
        <p:nvPicPr>
          <p:cNvPr id="910" name="bg object 910"/>
          <p:cNvPicPr/>
          <p:nvPr/>
        </p:nvPicPr>
        <p:blipFill>
          <a:blip r:embed="rId537" cstate="print"/>
          <a:stretch>
            <a:fillRect/>
          </a:stretch>
        </p:blipFill>
        <p:spPr>
          <a:xfrm>
            <a:off x="4365606" y="4823617"/>
            <a:ext cx="41421" cy="41412"/>
          </a:xfrm>
          <a:prstGeom prst="rect">
            <a:avLst/>
          </a:prstGeom>
        </p:spPr>
      </p:pic>
      <p:pic>
        <p:nvPicPr>
          <p:cNvPr id="911" name="bg object 911"/>
          <p:cNvPicPr/>
          <p:nvPr/>
        </p:nvPicPr>
        <p:blipFill>
          <a:blip r:embed="rId537" cstate="print"/>
          <a:stretch>
            <a:fillRect/>
          </a:stretch>
        </p:blipFill>
        <p:spPr>
          <a:xfrm>
            <a:off x="4432681" y="4823617"/>
            <a:ext cx="41408" cy="41412"/>
          </a:xfrm>
          <a:prstGeom prst="rect">
            <a:avLst/>
          </a:prstGeom>
        </p:spPr>
      </p:pic>
      <p:pic>
        <p:nvPicPr>
          <p:cNvPr id="912" name="bg object 912"/>
          <p:cNvPicPr/>
          <p:nvPr/>
        </p:nvPicPr>
        <p:blipFill>
          <a:blip r:embed="rId537" cstate="print"/>
          <a:stretch>
            <a:fillRect/>
          </a:stretch>
        </p:blipFill>
        <p:spPr>
          <a:xfrm>
            <a:off x="4499743" y="4823617"/>
            <a:ext cx="41427" cy="41412"/>
          </a:xfrm>
          <a:prstGeom prst="rect">
            <a:avLst/>
          </a:prstGeom>
        </p:spPr>
      </p:pic>
      <p:pic>
        <p:nvPicPr>
          <p:cNvPr id="913" name="bg object 913"/>
          <p:cNvPicPr/>
          <p:nvPr/>
        </p:nvPicPr>
        <p:blipFill>
          <a:blip r:embed="rId538" cstate="print"/>
          <a:stretch>
            <a:fillRect/>
          </a:stretch>
        </p:blipFill>
        <p:spPr>
          <a:xfrm>
            <a:off x="6847217" y="4823617"/>
            <a:ext cx="41408" cy="41424"/>
          </a:xfrm>
          <a:prstGeom prst="rect">
            <a:avLst/>
          </a:prstGeom>
        </p:spPr>
      </p:pic>
      <p:pic>
        <p:nvPicPr>
          <p:cNvPr id="914" name="bg object 914"/>
          <p:cNvPicPr/>
          <p:nvPr/>
        </p:nvPicPr>
        <p:blipFill>
          <a:blip r:embed="rId539" cstate="print"/>
          <a:stretch>
            <a:fillRect/>
          </a:stretch>
        </p:blipFill>
        <p:spPr>
          <a:xfrm>
            <a:off x="8859329" y="4823617"/>
            <a:ext cx="41415" cy="41424"/>
          </a:xfrm>
          <a:prstGeom prst="rect">
            <a:avLst/>
          </a:prstGeom>
        </p:spPr>
      </p:pic>
      <p:pic>
        <p:nvPicPr>
          <p:cNvPr id="915" name="bg object 915"/>
          <p:cNvPicPr/>
          <p:nvPr/>
        </p:nvPicPr>
        <p:blipFill>
          <a:blip r:embed="rId540" cstate="print"/>
          <a:stretch>
            <a:fillRect/>
          </a:stretch>
        </p:blipFill>
        <p:spPr>
          <a:xfrm>
            <a:off x="4298531" y="4890687"/>
            <a:ext cx="41421" cy="41412"/>
          </a:xfrm>
          <a:prstGeom prst="rect">
            <a:avLst/>
          </a:prstGeom>
        </p:spPr>
      </p:pic>
      <p:pic>
        <p:nvPicPr>
          <p:cNvPr id="916" name="bg object 916"/>
          <p:cNvPicPr/>
          <p:nvPr/>
        </p:nvPicPr>
        <p:blipFill>
          <a:blip r:embed="rId541" cstate="print"/>
          <a:stretch>
            <a:fillRect/>
          </a:stretch>
        </p:blipFill>
        <p:spPr>
          <a:xfrm>
            <a:off x="6243581" y="4890687"/>
            <a:ext cx="41421" cy="41412"/>
          </a:xfrm>
          <a:prstGeom prst="rect">
            <a:avLst/>
          </a:prstGeom>
        </p:spPr>
      </p:pic>
      <p:pic>
        <p:nvPicPr>
          <p:cNvPr id="917" name="bg object 917"/>
          <p:cNvPicPr/>
          <p:nvPr/>
        </p:nvPicPr>
        <p:blipFill>
          <a:blip r:embed="rId542" cstate="print"/>
          <a:stretch>
            <a:fillRect/>
          </a:stretch>
        </p:blipFill>
        <p:spPr>
          <a:xfrm>
            <a:off x="6847217" y="4890693"/>
            <a:ext cx="41408" cy="41405"/>
          </a:xfrm>
          <a:prstGeom prst="rect">
            <a:avLst/>
          </a:prstGeom>
        </p:spPr>
      </p:pic>
      <p:pic>
        <p:nvPicPr>
          <p:cNvPr id="918" name="bg object 918"/>
          <p:cNvPicPr/>
          <p:nvPr/>
        </p:nvPicPr>
        <p:blipFill>
          <a:blip r:embed="rId543" cstate="print"/>
          <a:stretch>
            <a:fillRect/>
          </a:stretch>
        </p:blipFill>
        <p:spPr>
          <a:xfrm>
            <a:off x="9530035" y="4890693"/>
            <a:ext cx="41421" cy="41405"/>
          </a:xfrm>
          <a:prstGeom prst="rect">
            <a:avLst/>
          </a:prstGeom>
        </p:spPr>
      </p:pic>
      <p:pic>
        <p:nvPicPr>
          <p:cNvPr id="919" name="bg object 919"/>
          <p:cNvPicPr/>
          <p:nvPr/>
        </p:nvPicPr>
        <p:blipFill>
          <a:blip r:embed="rId540" cstate="print"/>
          <a:stretch>
            <a:fillRect/>
          </a:stretch>
        </p:blipFill>
        <p:spPr>
          <a:xfrm>
            <a:off x="4231468" y="4957751"/>
            <a:ext cx="41415" cy="41405"/>
          </a:xfrm>
          <a:prstGeom prst="rect">
            <a:avLst/>
          </a:prstGeom>
        </p:spPr>
      </p:pic>
      <p:pic>
        <p:nvPicPr>
          <p:cNvPr id="920" name="bg object 920"/>
          <p:cNvPicPr/>
          <p:nvPr/>
        </p:nvPicPr>
        <p:blipFill>
          <a:blip r:embed="rId544" cstate="print"/>
          <a:stretch>
            <a:fillRect/>
          </a:stretch>
        </p:blipFill>
        <p:spPr>
          <a:xfrm>
            <a:off x="6847217" y="4957751"/>
            <a:ext cx="41408" cy="41412"/>
          </a:xfrm>
          <a:prstGeom prst="rect">
            <a:avLst/>
          </a:prstGeom>
        </p:spPr>
      </p:pic>
      <p:pic>
        <p:nvPicPr>
          <p:cNvPr id="921" name="bg object 921"/>
          <p:cNvPicPr/>
          <p:nvPr/>
        </p:nvPicPr>
        <p:blipFill>
          <a:blip r:embed="rId545" cstate="print"/>
          <a:stretch>
            <a:fillRect/>
          </a:stretch>
        </p:blipFill>
        <p:spPr>
          <a:xfrm>
            <a:off x="9060536" y="4957751"/>
            <a:ext cx="41427" cy="41412"/>
          </a:xfrm>
          <a:prstGeom prst="rect">
            <a:avLst/>
          </a:prstGeom>
        </p:spPr>
      </p:pic>
      <p:pic>
        <p:nvPicPr>
          <p:cNvPr id="922" name="bg object 922"/>
          <p:cNvPicPr/>
          <p:nvPr/>
        </p:nvPicPr>
        <p:blipFill>
          <a:blip r:embed="rId546" cstate="print"/>
          <a:stretch>
            <a:fillRect/>
          </a:stretch>
        </p:blipFill>
        <p:spPr>
          <a:xfrm>
            <a:off x="4231468" y="5024815"/>
            <a:ext cx="41415" cy="41418"/>
          </a:xfrm>
          <a:prstGeom prst="rect">
            <a:avLst/>
          </a:prstGeom>
        </p:spPr>
      </p:pic>
      <p:pic>
        <p:nvPicPr>
          <p:cNvPr id="923" name="bg object 923"/>
          <p:cNvPicPr/>
          <p:nvPr/>
        </p:nvPicPr>
        <p:blipFill>
          <a:blip r:embed="rId547" cstate="print"/>
          <a:stretch>
            <a:fillRect/>
          </a:stretch>
        </p:blipFill>
        <p:spPr>
          <a:xfrm>
            <a:off x="9127616" y="5024815"/>
            <a:ext cx="41408" cy="41418"/>
          </a:xfrm>
          <a:prstGeom prst="rect">
            <a:avLst/>
          </a:prstGeom>
        </p:spPr>
      </p:pic>
      <p:pic>
        <p:nvPicPr>
          <p:cNvPr id="924" name="bg object 924"/>
          <p:cNvPicPr/>
          <p:nvPr/>
        </p:nvPicPr>
        <p:blipFill>
          <a:blip r:embed="rId548" cstate="print"/>
          <a:stretch>
            <a:fillRect/>
          </a:stretch>
        </p:blipFill>
        <p:spPr>
          <a:xfrm>
            <a:off x="4432681" y="5091885"/>
            <a:ext cx="41408" cy="41405"/>
          </a:xfrm>
          <a:prstGeom prst="rect">
            <a:avLst/>
          </a:prstGeom>
        </p:spPr>
      </p:pic>
      <p:pic>
        <p:nvPicPr>
          <p:cNvPr id="925" name="bg object 925"/>
          <p:cNvPicPr/>
          <p:nvPr/>
        </p:nvPicPr>
        <p:blipFill>
          <a:blip r:embed="rId549" cstate="print"/>
          <a:stretch>
            <a:fillRect/>
          </a:stretch>
        </p:blipFill>
        <p:spPr>
          <a:xfrm>
            <a:off x="4432681" y="5158942"/>
            <a:ext cx="41408" cy="41418"/>
          </a:xfrm>
          <a:prstGeom prst="rect">
            <a:avLst/>
          </a:prstGeom>
        </p:spPr>
      </p:pic>
      <p:pic>
        <p:nvPicPr>
          <p:cNvPr id="926" name="bg object 926"/>
          <p:cNvPicPr/>
          <p:nvPr/>
        </p:nvPicPr>
        <p:blipFill>
          <a:blip r:embed="rId550" cstate="print"/>
          <a:stretch>
            <a:fillRect/>
          </a:stretch>
        </p:blipFill>
        <p:spPr>
          <a:xfrm>
            <a:off x="9194679" y="5293084"/>
            <a:ext cx="41421" cy="41412"/>
          </a:xfrm>
          <a:prstGeom prst="rect">
            <a:avLst/>
          </a:prstGeom>
        </p:spPr>
      </p:pic>
      <p:pic>
        <p:nvPicPr>
          <p:cNvPr id="927" name="bg object 927"/>
          <p:cNvPicPr/>
          <p:nvPr/>
        </p:nvPicPr>
        <p:blipFill>
          <a:blip r:embed="rId551" cstate="print"/>
          <a:stretch>
            <a:fillRect/>
          </a:stretch>
        </p:blipFill>
        <p:spPr>
          <a:xfrm>
            <a:off x="4231468" y="5360147"/>
            <a:ext cx="41415" cy="41405"/>
          </a:xfrm>
          <a:prstGeom prst="rect">
            <a:avLst/>
          </a:prstGeom>
        </p:spPr>
      </p:pic>
      <p:pic>
        <p:nvPicPr>
          <p:cNvPr id="928" name="bg object 928"/>
          <p:cNvPicPr/>
          <p:nvPr/>
        </p:nvPicPr>
        <p:blipFill>
          <a:blip r:embed="rId552" cstate="print"/>
          <a:stretch>
            <a:fillRect/>
          </a:stretch>
        </p:blipFill>
        <p:spPr>
          <a:xfrm>
            <a:off x="4231468" y="5427205"/>
            <a:ext cx="41415" cy="41418"/>
          </a:xfrm>
          <a:prstGeom prst="rect">
            <a:avLst/>
          </a:prstGeom>
        </p:spPr>
      </p:pic>
      <p:pic>
        <p:nvPicPr>
          <p:cNvPr id="929" name="bg object 929"/>
          <p:cNvPicPr/>
          <p:nvPr/>
        </p:nvPicPr>
        <p:blipFill>
          <a:blip r:embed="rId553" cstate="print"/>
          <a:stretch>
            <a:fillRect/>
          </a:stretch>
        </p:blipFill>
        <p:spPr>
          <a:xfrm>
            <a:off x="9127616" y="5427212"/>
            <a:ext cx="41408" cy="41418"/>
          </a:xfrm>
          <a:prstGeom prst="rect">
            <a:avLst/>
          </a:prstGeom>
        </p:spPr>
      </p:pic>
      <p:pic>
        <p:nvPicPr>
          <p:cNvPr id="930" name="bg object 930"/>
          <p:cNvPicPr/>
          <p:nvPr/>
        </p:nvPicPr>
        <p:blipFill>
          <a:blip r:embed="rId554" cstate="print"/>
          <a:stretch>
            <a:fillRect/>
          </a:stretch>
        </p:blipFill>
        <p:spPr>
          <a:xfrm>
            <a:off x="9664172" y="5561346"/>
            <a:ext cx="41421" cy="41418"/>
          </a:xfrm>
          <a:prstGeom prst="rect">
            <a:avLst/>
          </a:prstGeom>
        </p:spPr>
      </p:pic>
      <p:pic>
        <p:nvPicPr>
          <p:cNvPr id="931" name="bg object 931"/>
          <p:cNvPicPr/>
          <p:nvPr/>
        </p:nvPicPr>
        <p:blipFill>
          <a:blip r:embed="rId555" cstate="print"/>
          <a:stretch>
            <a:fillRect/>
          </a:stretch>
        </p:blipFill>
        <p:spPr>
          <a:xfrm>
            <a:off x="4030249" y="5695480"/>
            <a:ext cx="41421" cy="41405"/>
          </a:xfrm>
          <a:prstGeom prst="rect">
            <a:avLst/>
          </a:prstGeom>
        </p:spPr>
      </p:pic>
      <p:pic>
        <p:nvPicPr>
          <p:cNvPr id="932" name="bg object 932"/>
          <p:cNvPicPr/>
          <p:nvPr/>
        </p:nvPicPr>
        <p:blipFill>
          <a:blip r:embed="rId556" cstate="print"/>
          <a:stretch>
            <a:fillRect/>
          </a:stretch>
        </p:blipFill>
        <p:spPr>
          <a:xfrm>
            <a:off x="3963187" y="5762538"/>
            <a:ext cx="41408" cy="41412"/>
          </a:xfrm>
          <a:prstGeom prst="rect">
            <a:avLst/>
          </a:prstGeom>
        </p:spPr>
      </p:pic>
      <p:pic>
        <p:nvPicPr>
          <p:cNvPr id="933" name="bg object 933"/>
          <p:cNvPicPr/>
          <p:nvPr/>
        </p:nvPicPr>
        <p:blipFill>
          <a:blip r:embed="rId557" cstate="print"/>
          <a:stretch>
            <a:fillRect/>
          </a:stretch>
        </p:blipFill>
        <p:spPr>
          <a:xfrm>
            <a:off x="4030249" y="5762538"/>
            <a:ext cx="41421" cy="41412"/>
          </a:xfrm>
          <a:prstGeom prst="rect">
            <a:avLst/>
          </a:prstGeom>
        </p:spPr>
      </p:pic>
      <p:pic>
        <p:nvPicPr>
          <p:cNvPr id="934" name="bg object 934"/>
          <p:cNvPicPr/>
          <p:nvPr/>
        </p:nvPicPr>
        <p:blipFill>
          <a:blip r:embed="rId558" cstate="print"/>
          <a:stretch>
            <a:fillRect/>
          </a:stretch>
        </p:blipFill>
        <p:spPr>
          <a:xfrm>
            <a:off x="7590169" y="2615629"/>
            <a:ext cx="31061" cy="31062"/>
          </a:xfrm>
          <a:prstGeom prst="rect">
            <a:avLst/>
          </a:prstGeom>
        </p:spPr>
      </p:pic>
      <p:pic>
        <p:nvPicPr>
          <p:cNvPr id="935" name="bg object 935"/>
          <p:cNvPicPr/>
          <p:nvPr/>
        </p:nvPicPr>
        <p:blipFill>
          <a:blip r:embed="rId559" cstate="print"/>
          <a:stretch>
            <a:fillRect/>
          </a:stretch>
        </p:blipFill>
        <p:spPr>
          <a:xfrm>
            <a:off x="2962300" y="3286282"/>
            <a:ext cx="31064" cy="31062"/>
          </a:xfrm>
          <a:prstGeom prst="rect">
            <a:avLst/>
          </a:prstGeom>
        </p:spPr>
      </p:pic>
      <p:pic>
        <p:nvPicPr>
          <p:cNvPr id="936" name="bg object 936"/>
          <p:cNvPicPr/>
          <p:nvPr/>
        </p:nvPicPr>
        <p:blipFill>
          <a:blip r:embed="rId559" cstate="print"/>
          <a:stretch>
            <a:fillRect/>
          </a:stretch>
        </p:blipFill>
        <p:spPr>
          <a:xfrm>
            <a:off x="3163512" y="3286282"/>
            <a:ext cx="31071" cy="31062"/>
          </a:xfrm>
          <a:prstGeom prst="rect">
            <a:avLst/>
          </a:prstGeom>
        </p:spPr>
      </p:pic>
      <p:pic>
        <p:nvPicPr>
          <p:cNvPr id="937" name="bg object 937"/>
          <p:cNvPicPr/>
          <p:nvPr/>
        </p:nvPicPr>
        <p:blipFill>
          <a:blip r:embed="rId559" cstate="print"/>
          <a:stretch>
            <a:fillRect/>
          </a:stretch>
        </p:blipFill>
        <p:spPr>
          <a:xfrm>
            <a:off x="3230582" y="3286282"/>
            <a:ext cx="31064" cy="31062"/>
          </a:xfrm>
          <a:prstGeom prst="rect">
            <a:avLst/>
          </a:prstGeom>
        </p:spPr>
      </p:pic>
      <p:pic>
        <p:nvPicPr>
          <p:cNvPr id="938" name="bg object 938"/>
          <p:cNvPicPr/>
          <p:nvPr/>
        </p:nvPicPr>
        <p:blipFill>
          <a:blip r:embed="rId560" cstate="print"/>
          <a:stretch>
            <a:fillRect/>
          </a:stretch>
        </p:blipFill>
        <p:spPr>
          <a:xfrm>
            <a:off x="4370781" y="3286282"/>
            <a:ext cx="31064" cy="31062"/>
          </a:xfrm>
          <a:prstGeom prst="rect">
            <a:avLst/>
          </a:prstGeom>
        </p:spPr>
      </p:pic>
      <p:pic>
        <p:nvPicPr>
          <p:cNvPr id="939" name="bg object 939"/>
          <p:cNvPicPr/>
          <p:nvPr/>
        </p:nvPicPr>
        <p:blipFill>
          <a:blip r:embed="rId561" cstate="print"/>
          <a:stretch>
            <a:fillRect/>
          </a:stretch>
        </p:blipFill>
        <p:spPr>
          <a:xfrm>
            <a:off x="6919468" y="3286282"/>
            <a:ext cx="31051" cy="31062"/>
          </a:xfrm>
          <a:prstGeom prst="rect">
            <a:avLst/>
          </a:prstGeom>
        </p:spPr>
      </p:pic>
      <p:pic>
        <p:nvPicPr>
          <p:cNvPr id="940" name="bg object 940"/>
          <p:cNvPicPr/>
          <p:nvPr/>
        </p:nvPicPr>
        <p:blipFill>
          <a:blip r:embed="rId562" cstate="print"/>
          <a:stretch>
            <a:fillRect/>
          </a:stretch>
        </p:blipFill>
        <p:spPr>
          <a:xfrm>
            <a:off x="7724311" y="3286282"/>
            <a:ext cx="31064" cy="31062"/>
          </a:xfrm>
          <a:prstGeom prst="rect">
            <a:avLst/>
          </a:prstGeom>
        </p:spPr>
      </p:pic>
      <p:pic>
        <p:nvPicPr>
          <p:cNvPr id="941" name="bg object 941"/>
          <p:cNvPicPr/>
          <p:nvPr/>
        </p:nvPicPr>
        <p:blipFill>
          <a:blip r:embed="rId563" cstate="print"/>
          <a:stretch>
            <a:fillRect/>
          </a:stretch>
        </p:blipFill>
        <p:spPr>
          <a:xfrm>
            <a:off x="7858449" y="3286282"/>
            <a:ext cx="31064" cy="31062"/>
          </a:xfrm>
          <a:prstGeom prst="rect">
            <a:avLst/>
          </a:prstGeom>
        </p:spPr>
      </p:pic>
      <p:pic>
        <p:nvPicPr>
          <p:cNvPr id="942" name="bg object 942"/>
          <p:cNvPicPr/>
          <p:nvPr/>
        </p:nvPicPr>
        <p:blipFill>
          <a:blip r:embed="rId564" cstate="print"/>
          <a:stretch>
            <a:fillRect/>
          </a:stretch>
        </p:blipFill>
        <p:spPr>
          <a:xfrm>
            <a:off x="2962300" y="3353346"/>
            <a:ext cx="31064" cy="31062"/>
          </a:xfrm>
          <a:prstGeom prst="rect">
            <a:avLst/>
          </a:prstGeom>
        </p:spPr>
      </p:pic>
      <p:pic>
        <p:nvPicPr>
          <p:cNvPr id="943" name="bg object 943"/>
          <p:cNvPicPr/>
          <p:nvPr/>
        </p:nvPicPr>
        <p:blipFill>
          <a:blip r:embed="rId565" cstate="print"/>
          <a:stretch>
            <a:fillRect/>
          </a:stretch>
        </p:blipFill>
        <p:spPr>
          <a:xfrm>
            <a:off x="6986530" y="3353352"/>
            <a:ext cx="31064" cy="31062"/>
          </a:xfrm>
          <a:prstGeom prst="rect">
            <a:avLst/>
          </a:prstGeom>
        </p:spPr>
      </p:pic>
      <p:pic>
        <p:nvPicPr>
          <p:cNvPr id="944" name="bg object 944"/>
          <p:cNvPicPr/>
          <p:nvPr/>
        </p:nvPicPr>
        <p:blipFill>
          <a:blip r:embed="rId566" cstate="print"/>
          <a:stretch>
            <a:fillRect/>
          </a:stretch>
        </p:blipFill>
        <p:spPr>
          <a:xfrm>
            <a:off x="7053605" y="3353352"/>
            <a:ext cx="31058" cy="31062"/>
          </a:xfrm>
          <a:prstGeom prst="rect">
            <a:avLst/>
          </a:prstGeom>
        </p:spPr>
      </p:pic>
      <p:pic>
        <p:nvPicPr>
          <p:cNvPr id="945" name="bg object 945"/>
          <p:cNvPicPr/>
          <p:nvPr/>
        </p:nvPicPr>
        <p:blipFill>
          <a:blip r:embed="rId566" cstate="print"/>
          <a:stretch>
            <a:fillRect/>
          </a:stretch>
        </p:blipFill>
        <p:spPr>
          <a:xfrm>
            <a:off x="7120674" y="3353352"/>
            <a:ext cx="31058" cy="31062"/>
          </a:xfrm>
          <a:prstGeom prst="rect">
            <a:avLst/>
          </a:prstGeom>
        </p:spPr>
      </p:pic>
      <p:pic>
        <p:nvPicPr>
          <p:cNvPr id="946" name="bg object 946"/>
          <p:cNvPicPr/>
          <p:nvPr/>
        </p:nvPicPr>
        <p:blipFill>
          <a:blip r:embed="rId566" cstate="print"/>
          <a:stretch>
            <a:fillRect/>
          </a:stretch>
        </p:blipFill>
        <p:spPr>
          <a:xfrm>
            <a:off x="7187743" y="3353352"/>
            <a:ext cx="31064" cy="31062"/>
          </a:xfrm>
          <a:prstGeom prst="rect">
            <a:avLst/>
          </a:prstGeom>
        </p:spPr>
      </p:pic>
      <p:pic>
        <p:nvPicPr>
          <p:cNvPr id="947" name="bg object 947"/>
          <p:cNvPicPr/>
          <p:nvPr/>
        </p:nvPicPr>
        <p:blipFill>
          <a:blip r:embed="rId567" cstate="print"/>
          <a:stretch>
            <a:fillRect/>
          </a:stretch>
        </p:blipFill>
        <p:spPr>
          <a:xfrm>
            <a:off x="7388955" y="3353352"/>
            <a:ext cx="31064" cy="31062"/>
          </a:xfrm>
          <a:prstGeom prst="rect">
            <a:avLst/>
          </a:prstGeom>
        </p:spPr>
      </p:pic>
      <p:pic>
        <p:nvPicPr>
          <p:cNvPr id="948" name="bg object 948"/>
          <p:cNvPicPr/>
          <p:nvPr/>
        </p:nvPicPr>
        <p:blipFill>
          <a:blip r:embed="rId566" cstate="print"/>
          <a:stretch>
            <a:fillRect/>
          </a:stretch>
        </p:blipFill>
        <p:spPr>
          <a:xfrm>
            <a:off x="7657230" y="3353352"/>
            <a:ext cx="31071" cy="31062"/>
          </a:xfrm>
          <a:prstGeom prst="rect">
            <a:avLst/>
          </a:prstGeom>
        </p:spPr>
      </p:pic>
      <p:pic>
        <p:nvPicPr>
          <p:cNvPr id="949" name="bg object 949"/>
          <p:cNvPicPr/>
          <p:nvPr/>
        </p:nvPicPr>
        <p:blipFill>
          <a:blip r:embed="rId566" cstate="print"/>
          <a:stretch>
            <a:fillRect/>
          </a:stretch>
        </p:blipFill>
        <p:spPr>
          <a:xfrm>
            <a:off x="7724311" y="3353352"/>
            <a:ext cx="31064" cy="31062"/>
          </a:xfrm>
          <a:prstGeom prst="rect">
            <a:avLst/>
          </a:prstGeom>
        </p:spPr>
      </p:pic>
      <p:pic>
        <p:nvPicPr>
          <p:cNvPr id="950" name="bg object 950"/>
          <p:cNvPicPr/>
          <p:nvPr/>
        </p:nvPicPr>
        <p:blipFill>
          <a:blip r:embed="rId568" cstate="print"/>
          <a:stretch>
            <a:fillRect/>
          </a:stretch>
        </p:blipFill>
        <p:spPr>
          <a:xfrm>
            <a:off x="7791380" y="3353352"/>
            <a:ext cx="31058" cy="31062"/>
          </a:xfrm>
          <a:prstGeom prst="rect">
            <a:avLst/>
          </a:prstGeom>
        </p:spPr>
      </p:pic>
      <p:pic>
        <p:nvPicPr>
          <p:cNvPr id="951" name="bg object 951"/>
          <p:cNvPicPr/>
          <p:nvPr/>
        </p:nvPicPr>
        <p:blipFill>
          <a:blip r:embed="rId569" cstate="print"/>
          <a:stretch>
            <a:fillRect/>
          </a:stretch>
        </p:blipFill>
        <p:spPr>
          <a:xfrm>
            <a:off x="3029375" y="3420416"/>
            <a:ext cx="31058" cy="31062"/>
          </a:xfrm>
          <a:prstGeom prst="rect">
            <a:avLst/>
          </a:prstGeom>
        </p:spPr>
      </p:pic>
      <p:pic>
        <p:nvPicPr>
          <p:cNvPr id="952" name="bg object 952"/>
          <p:cNvPicPr/>
          <p:nvPr/>
        </p:nvPicPr>
        <p:blipFill>
          <a:blip r:embed="rId569" cstate="print"/>
          <a:stretch>
            <a:fillRect/>
          </a:stretch>
        </p:blipFill>
        <p:spPr>
          <a:xfrm>
            <a:off x="3096444" y="3420416"/>
            <a:ext cx="31064" cy="31062"/>
          </a:xfrm>
          <a:prstGeom prst="rect">
            <a:avLst/>
          </a:prstGeom>
        </p:spPr>
      </p:pic>
      <p:pic>
        <p:nvPicPr>
          <p:cNvPr id="953" name="bg object 953"/>
          <p:cNvPicPr/>
          <p:nvPr/>
        </p:nvPicPr>
        <p:blipFill>
          <a:blip r:embed="rId569" cstate="print"/>
          <a:stretch>
            <a:fillRect/>
          </a:stretch>
        </p:blipFill>
        <p:spPr>
          <a:xfrm>
            <a:off x="3230582" y="3420416"/>
            <a:ext cx="31064" cy="31062"/>
          </a:xfrm>
          <a:prstGeom prst="rect">
            <a:avLst/>
          </a:prstGeom>
        </p:spPr>
      </p:pic>
      <p:pic>
        <p:nvPicPr>
          <p:cNvPr id="954" name="bg object 954"/>
          <p:cNvPicPr/>
          <p:nvPr/>
        </p:nvPicPr>
        <p:blipFill>
          <a:blip r:embed="rId569" cstate="print"/>
          <a:stretch>
            <a:fillRect/>
          </a:stretch>
        </p:blipFill>
        <p:spPr>
          <a:xfrm>
            <a:off x="3297657" y="3420416"/>
            <a:ext cx="31064" cy="31062"/>
          </a:xfrm>
          <a:prstGeom prst="rect">
            <a:avLst/>
          </a:prstGeom>
        </p:spPr>
      </p:pic>
      <p:pic>
        <p:nvPicPr>
          <p:cNvPr id="955" name="bg object 955"/>
          <p:cNvPicPr/>
          <p:nvPr/>
        </p:nvPicPr>
        <p:blipFill>
          <a:blip r:embed="rId565" cstate="print"/>
          <a:stretch>
            <a:fillRect/>
          </a:stretch>
        </p:blipFill>
        <p:spPr>
          <a:xfrm>
            <a:off x="6919468" y="3420416"/>
            <a:ext cx="31051" cy="31062"/>
          </a:xfrm>
          <a:prstGeom prst="rect">
            <a:avLst/>
          </a:prstGeom>
        </p:spPr>
      </p:pic>
      <p:pic>
        <p:nvPicPr>
          <p:cNvPr id="956" name="bg object 956"/>
          <p:cNvPicPr/>
          <p:nvPr/>
        </p:nvPicPr>
        <p:blipFill>
          <a:blip r:embed="rId565" cstate="print"/>
          <a:stretch>
            <a:fillRect/>
          </a:stretch>
        </p:blipFill>
        <p:spPr>
          <a:xfrm>
            <a:off x="6986530" y="3420416"/>
            <a:ext cx="31064" cy="31062"/>
          </a:xfrm>
          <a:prstGeom prst="rect">
            <a:avLst/>
          </a:prstGeom>
        </p:spPr>
      </p:pic>
      <p:pic>
        <p:nvPicPr>
          <p:cNvPr id="957" name="bg object 957"/>
          <p:cNvPicPr/>
          <p:nvPr/>
        </p:nvPicPr>
        <p:blipFill>
          <a:blip r:embed="rId566" cstate="print"/>
          <a:stretch>
            <a:fillRect/>
          </a:stretch>
        </p:blipFill>
        <p:spPr>
          <a:xfrm>
            <a:off x="7187743" y="3420416"/>
            <a:ext cx="31064" cy="31062"/>
          </a:xfrm>
          <a:prstGeom prst="rect">
            <a:avLst/>
          </a:prstGeom>
        </p:spPr>
      </p:pic>
      <p:pic>
        <p:nvPicPr>
          <p:cNvPr id="958" name="bg object 958"/>
          <p:cNvPicPr/>
          <p:nvPr/>
        </p:nvPicPr>
        <p:blipFill>
          <a:blip r:embed="rId567" cstate="print"/>
          <a:stretch>
            <a:fillRect/>
          </a:stretch>
        </p:blipFill>
        <p:spPr>
          <a:xfrm>
            <a:off x="7321886" y="3420416"/>
            <a:ext cx="31064" cy="31062"/>
          </a:xfrm>
          <a:prstGeom prst="rect">
            <a:avLst/>
          </a:prstGeom>
        </p:spPr>
      </p:pic>
      <p:pic>
        <p:nvPicPr>
          <p:cNvPr id="959" name="bg object 959"/>
          <p:cNvPicPr/>
          <p:nvPr/>
        </p:nvPicPr>
        <p:blipFill>
          <a:blip r:embed="rId570" cstate="print"/>
          <a:stretch>
            <a:fillRect/>
          </a:stretch>
        </p:blipFill>
        <p:spPr>
          <a:xfrm>
            <a:off x="7858449" y="3420422"/>
            <a:ext cx="31064" cy="31056"/>
          </a:xfrm>
          <a:prstGeom prst="rect">
            <a:avLst/>
          </a:prstGeom>
        </p:spPr>
      </p:pic>
      <p:pic>
        <p:nvPicPr>
          <p:cNvPr id="960" name="bg object 960"/>
          <p:cNvPicPr/>
          <p:nvPr/>
        </p:nvPicPr>
        <p:blipFill>
          <a:blip r:embed="rId571" cstate="print"/>
          <a:stretch>
            <a:fillRect/>
          </a:stretch>
        </p:blipFill>
        <p:spPr>
          <a:xfrm>
            <a:off x="7925524" y="3420422"/>
            <a:ext cx="31051" cy="31056"/>
          </a:xfrm>
          <a:prstGeom prst="rect">
            <a:avLst/>
          </a:prstGeom>
        </p:spPr>
      </p:pic>
      <p:pic>
        <p:nvPicPr>
          <p:cNvPr id="961" name="bg object 961"/>
          <p:cNvPicPr/>
          <p:nvPr/>
        </p:nvPicPr>
        <p:blipFill>
          <a:blip r:embed="rId572" cstate="print"/>
          <a:stretch>
            <a:fillRect/>
          </a:stretch>
        </p:blipFill>
        <p:spPr>
          <a:xfrm>
            <a:off x="7992586" y="3420422"/>
            <a:ext cx="31071" cy="31056"/>
          </a:xfrm>
          <a:prstGeom prst="rect">
            <a:avLst/>
          </a:prstGeom>
        </p:spPr>
      </p:pic>
      <p:pic>
        <p:nvPicPr>
          <p:cNvPr id="962" name="bg object 962"/>
          <p:cNvPicPr/>
          <p:nvPr/>
        </p:nvPicPr>
        <p:blipFill>
          <a:blip r:embed="rId573" cstate="print"/>
          <a:stretch>
            <a:fillRect/>
          </a:stretch>
        </p:blipFill>
        <p:spPr>
          <a:xfrm>
            <a:off x="8126730" y="3420422"/>
            <a:ext cx="31064" cy="31056"/>
          </a:xfrm>
          <a:prstGeom prst="rect">
            <a:avLst/>
          </a:prstGeom>
        </p:spPr>
      </p:pic>
      <p:pic>
        <p:nvPicPr>
          <p:cNvPr id="963" name="bg object 963"/>
          <p:cNvPicPr/>
          <p:nvPr/>
        </p:nvPicPr>
        <p:blipFill>
          <a:blip r:embed="rId574" cstate="print"/>
          <a:stretch>
            <a:fillRect/>
          </a:stretch>
        </p:blipFill>
        <p:spPr>
          <a:xfrm>
            <a:off x="8193798" y="3420422"/>
            <a:ext cx="31071" cy="31056"/>
          </a:xfrm>
          <a:prstGeom prst="rect">
            <a:avLst/>
          </a:prstGeom>
        </p:spPr>
      </p:pic>
      <p:pic>
        <p:nvPicPr>
          <p:cNvPr id="964" name="bg object 964"/>
          <p:cNvPicPr/>
          <p:nvPr/>
        </p:nvPicPr>
        <p:blipFill>
          <a:blip r:embed="rId575" cstate="print"/>
          <a:stretch>
            <a:fillRect/>
          </a:stretch>
        </p:blipFill>
        <p:spPr>
          <a:xfrm>
            <a:off x="2962300" y="3487474"/>
            <a:ext cx="31064" cy="31062"/>
          </a:xfrm>
          <a:prstGeom prst="rect">
            <a:avLst/>
          </a:prstGeom>
        </p:spPr>
      </p:pic>
      <p:pic>
        <p:nvPicPr>
          <p:cNvPr id="965" name="bg object 965"/>
          <p:cNvPicPr/>
          <p:nvPr/>
        </p:nvPicPr>
        <p:blipFill>
          <a:blip r:embed="rId576" cstate="print"/>
          <a:stretch>
            <a:fillRect/>
          </a:stretch>
        </p:blipFill>
        <p:spPr>
          <a:xfrm>
            <a:off x="3029375" y="3487474"/>
            <a:ext cx="31058" cy="31062"/>
          </a:xfrm>
          <a:prstGeom prst="rect">
            <a:avLst/>
          </a:prstGeom>
        </p:spPr>
      </p:pic>
      <p:pic>
        <p:nvPicPr>
          <p:cNvPr id="966" name="bg object 966"/>
          <p:cNvPicPr/>
          <p:nvPr/>
        </p:nvPicPr>
        <p:blipFill>
          <a:blip r:embed="rId577" cstate="print"/>
          <a:stretch>
            <a:fillRect/>
          </a:stretch>
        </p:blipFill>
        <p:spPr>
          <a:xfrm>
            <a:off x="3096444" y="3487474"/>
            <a:ext cx="31064" cy="31062"/>
          </a:xfrm>
          <a:prstGeom prst="rect">
            <a:avLst/>
          </a:prstGeom>
        </p:spPr>
      </p:pic>
      <p:pic>
        <p:nvPicPr>
          <p:cNvPr id="967" name="bg object 967"/>
          <p:cNvPicPr/>
          <p:nvPr/>
        </p:nvPicPr>
        <p:blipFill>
          <a:blip r:embed="rId569" cstate="print"/>
          <a:stretch>
            <a:fillRect/>
          </a:stretch>
        </p:blipFill>
        <p:spPr>
          <a:xfrm>
            <a:off x="3230582" y="3487480"/>
            <a:ext cx="31064" cy="31056"/>
          </a:xfrm>
          <a:prstGeom prst="rect">
            <a:avLst/>
          </a:prstGeom>
        </p:spPr>
      </p:pic>
      <p:pic>
        <p:nvPicPr>
          <p:cNvPr id="968" name="bg object 968"/>
          <p:cNvPicPr/>
          <p:nvPr/>
        </p:nvPicPr>
        <p:blipFill>
          <a:blip r:embed="rId578" cstate="print"/>
          <a:stretch>
            <a:fillRect/>
          </a:stretch>
        </p:blipFill>
        <p:spPr>
          <a:xfrm>
            <a:off x="5578049" y="3487480"/>
            <a:ext cx="31071" cy="31056"/>
          </a:xfrm>
          <a:prstGeom prst="rect">
            <a:avLst/>
          </a:prstGeom>
        </p:spPr>
      </p:pic>
      <p:pic>
        <p:nvPicPr>
          <p:cNvPr id="969" name="bg object 969"/>
          <p:cNvPicPr/>
          <p:nvPr/>
        </p:nvPicPr>
        <p:blipFill>
          <a:blip r:embed="rId579" cstate="print"/>
          <a:stretch>
            <a:fillRect/>
          </a:stretch>
        </p:blipFill>
        <p:spPr>
          <a:xfrm>
            <a:off x="5712193" y="3487480"/>
            <a:ext cx="31064" cy="31056"/>
          </a:xfrm>
          <a:prstGeom prst="rect">
            <a:avLst/>
          </a:prstGeom>
        </p:spPr>
      </p:pic>
      <p:pic>
        <p:nvPicPr>
          <p:cNvPr id="970" name="bg object 970"/>
          <p:cNvPicPr/>
          <p:nvPr/>
        </p:nvPicPr>
        <p:blipFill>
          <a:blip r:embed="rId566" cstate="print"/>
          <a:stretch>
            <a:fillRect/>
          </a:stretch>
        </p:blipFill>
        <p:spPr>
          <a:xfrm>
            <a:off x="7053605" y="3487480"/>
            <a:ext cx="31058" cy="31068"/>
          </a:xfrm>
          <a:prstGeom prst="rect">
            <a:avLst/>
          </a:prstGeom>
        </p:spPr>
      </p:pic>
      <p:pic>
        <p:nvPicPr>
          <p:cNvPr id="971" name="bg object 971"/>
          <p:cNvPicPr/>
          <p:nvPr/>
        </p:nvPicPr>
        <p:blipFill>
          <a:blip r:embed="rId580" cstate="print"/>
          <a:stretch>
            <a:fillRect/>
          </a:stretch>
        </p:blipFill>
        <p:spPr>
          <a:xfrm>
            <a:off x="7590168" y="3487480"/>
            <a:ext cx="31064" cy="31068"/>
          </a:xfrm>
          <a:prstGeom prst="rect">
            <a:avLst/>
          </a:prstGeom>
        </p:spPr>
      </p:pic>
      <p:pic>
        <p:nvPicPr>
          <p:cNvPr id="972" name="bg object 972"/>
          <p:cNvPicPr/>
          <p:nvPr/>
        </p:nvPicPr>
        <p:blipFill>
          <a:blip r:embed="rId581" cstate="print"/>
          <a:stretch>
            <a:fillRect/>
          </a:stretch>
        </p:blipFill>
        <p:spPr>
          <a:xfrm>
            <a:off x="7657230" y="3487480"/>
            <a:ext cx="31071" cy="31068"/>
          </a:xfrm>
          <a:prstGeom prst="rect">
            <a:avLst/>
          </a:prstGeom>
        </p:spPr>
      </p:pic>
      <p:pic>
        <p:nvPicPr>
          <p:cNvPr id="973" name="bg object 973"/>
          <p:cNvPicPr/>
          <p:nvPr/>
        </p:nvPicPr>
        <p:blipFill>
          <a:blip r:embed="rId582" cstate="print"/>
          <a:stretch>
            <a:fillRect/>
          </a:stretch>
        </p:blipFill>
        <p:spPr>
          <a:xfrm>
            <a:off x="7724311" y="3487480"/>
            <a:ext cx="31064" cy="31068"/>
          </a:xfrm>
          <a:prstGeom prst="rect">
            <a:avLst/>
          </a:prstGeom>
        </p:spPr>
      </p:pic>
      <p:pic>
        <p:nvPicPr>
          <p:cNvPr id="974" name="bg object 974"/>
          <p:cNvPicPr/>
          <p:nvPr/>
        </p:nvPicPr>
        <p:blipFill>
          <a:blip r:embed="rId583" cstate="print"/>
          <a:stretch>
            <a:fillRect/>
          </a:stretch>
        </p:blipFill>
        <p:spPr>
          <a:xfrm>
            <a:off x="7791380" y="3487480"/>
            <a:ext cx="31058" cy="31068"/>
          </a:xfrm>
          <a:prstGeom prst="rect">
            <a:avLst/>
          </a:prstGeom>
        </p:spPr>
      </p:pic>
      <p:pic>
        <p:nvPicPr>
          <p:cNvPr id="975" name="bg object 975"/>
          <p:cNvPicPr/>
          <p:nvPr/>
        </p:nvPicPr>
        <p:blipFill>
          <a:blip r:embed="rId584" cstate="print"/>
          <a:stretch>
            <a:fillRect/>
          </a:stretch>
        </p:blipFill>
        <p:spPr>
          <a:xfrm>
            <a:off x="7858449" y="3487480"/>
            <a:ext cx="31064" cy="31068"/>
          </a:xfrm>
          <a:prstGeom prst="rect">
            <a:avLst/>
          </a:prstGeom>
        </p:spPr>
      </p:pic>
      <p:pic>
        <p:nvPicPr>
          <p:cNvPr id="976" name="bg object 976"/>
          <p:cNvPicPr/>
          <p:nvPr/>
        </p:nvPicPr>
        <p:blipFill>
          <a:blip r:embed="rId571" cstate="print"/>
          <a:stretch>
            <a:fillRect/>
          </a:stretch>
        </p:blipFill>
        <p:spPr>
          <a:xfrm>
            <a:off x="7925524" y="3487480"/>
            <a:ext cx="31051" cy="31068"/>
          </a:xfrm>
          <a:prstGeom prst="rect">
            <a:avLst/>
          </a:prstGeom>
        </p:spPr>
      </p:pic>
      <p:pic>
        <p:nvPicPr>
          <p:cNvPr id="977" name="bg object 977"/>
          <p:cNvPicPr/>
          <p:nvPr/>
        </p:nvPicPr>
        <p:blipFill>
          <a:blip r:embed="rId585" cstate="print"/>
          <a:stretch>
            <a:fillRect/>
          </a:stretch>
        </p:blipFill>
        <p:spPr>
          <a:xfrm>
            <a:off x="7992586" y="3487480"/>
            <a:ext cx="31071" cy="31068"/>
          </a:xfrm>
          <a:prstGeom prst="rect">
            <a:avLst/>
          </a:prstGeom>
        </p:spPr>
      </p:pic>
      <p:pic>
        <p:nvPicPr>
          <p:cNvPr id="978" name="bg object 978"/>
          <p:cNvPicPr/>
          <p:nvPr/>
        </p:nvPicPr>
        <p:blipFill>
          <a:blip r:embed="rId586" cstate="print"/>
          <a:stretch>
            <a:fillRect/>
          </a:stretch>
        </p:blipFill>
        <p:spPr>
          <a:xfrm>
            <a:off x="8126730" y="3487480"/>
            <a:ext cx="31064" cy="31068"/>
          </a:xfrm>
          <a:prstGeom prst="rect">
            <a:avLst/>
          </a:prstGeom>
        </p:spPr>
      </p:pic>
      <p:pic>
        <p:nvPicPr>
          <p:cNvPr id="979" name="bg object 979"/>
          <p:cNvPicPr/>
          <p:nvPr/>
        </p:nvPicPr>
        <p:blipFill>
          <a:blip r:embed="rId587" cstate="print"/>
          <a:stretch>
            <a:fillRect/>
          </a:stretch>
        </p:blipFill>
        <p:spPr>
          <a:xfrm>
            <a:off x="8193798" y="3487480"/>
            <a:ext cx="31071" cy="31068"/>
          </a:xfrm>
          <a:prstGeom prst="rect">
            <a:avLst/>
          </a:prstGeom>
        </p:spPr>
      </p:pic>
      <p:pic>
        <p:nvPicPr>
          <p:cNvPr id="980" name="bg object 980"/>
          <p:cNvPicPr/>
          <p:nvPr/>
        </p:nvPicPr>
        <p:blipFill>
          <a:blip r:embed="rId575" cstate="print"/>
          <a:stretch>
            <a:fillRect/>
          </a:stretch>
        </p:blipFill>
        <p:spPr>
          <a:xfrm>
            <a:off x="2962300" y="3554544"/>
            <a:ext cx="31064" cy="31062"/>
          </a:xfrm>
          <a:prstGeom prst="rect">
            <a:avLst/>
          </a:prstGeom>
        </p:spPr>
      </p:pic>
      <p:pic>
        <p:nvPicPr>
          <p:cNvPr id="981" name="bg object 981"/>
          <p:cNvPicPr/>
          <p:nvPr/>
        </p:nvPicPr>
        <p:blipFill>
          <a:blip r:embed="rId575" cstate="print"/>
          <a:stretch>
            <a:fillRect/>
          </a:stretch>
        </p:blipFill>
        <p:spPr>
          <a:xfrm>
            <a:off x="3029375" y="3554544"/>
            <a:ext cx="31058" cy="31062"/>
          </a:xfrm>
          <a:prstGeom prst="rect">
            <a:avLst/>
          </a:prstGeom>
        </p:spPr>
      </p:pic>
      <p:pic>
        <p:nvPicPr>
          <p:cNvPr id="982" name="bg object 982"/>
          <p:cNvPicPr/>
          <p:nvPr/>
        </p:nvPicPr>
        <p:blipFill>
          <a:blip r:embed="rId588" cstate="print"/>
          <a:stretch>
            <a:fillRect/>
          </a:stretch>
        </p:blipFill>
        <p:spPr>
          <a:xfrm>
            <a:off x="3096444" y="3554544"/>
            <a:ext cx="31064" cy="31062"/>
          </a:xfrm>
          <a:prstGeom prst="rect">
            <a:avLst/>
          </a:prstGeom>
        </p:spPr>
      </p:pic>
      <p:pic>
        <p:nvPicPr>
          <p:cNvPr id="983" name="bg object 983"/>
          <p:cNvPicPr/>
          <p:nvPr/>
        </p:nvPicPr>
        <p:blipFill>
          <a:blip r:embed="rId589" cstate="print"/>
          <a:stretch>
            <a:fillRect/>
          </a:stretch>
        </p:blipFill>
        <p:spPr>
          <a:xfrm>
            <a:off x="5510981" y="3554544"/>
            <a:ext cx="31058" cy="31062"/>
          </a:xfrm>
          <a:prstGeom prst="rect">
            <a:avLst/>
          </a:prstGeom>
        </p:spPr>
      </p:pic>
      <p:pic>
        <p:nvPicPr>
          <p:cNvPr id="984" name="bg object 984"/>
          <p:cNvPicPr/>
          <p:nvPr/>
        </p:nvPicPr>
        <p:blipFill>
          <a:blip r:embed="rId590" cstate="print"/>
          <a:stretch>
            <a:fillRect/>
          </a:stretch>
        </p:blipFill>
        <p:spPr>
          <a:xfrm>
            <a:off x="5913406" y="3554544"/>
            <a:ext cx="31058" cy="31062"/>
          </a:xfrm>
          <a:prstGeom prst="rect">
            <a:avLst/>
          </a:prstGeom>
        </p:spPr>
      </p:pic>
      <p:pic>
        <p:nvPicPr>
          <p:cNvPr id="985" name="bg object 985"/>
          <p:cNvPicPr/>
          <p:nvPr/>
        </p:nvPicPr>
        <p:blipFill>
          <a:blip r:embed="rId565" cstate="print"/>
          <a:stretch>
            <a:fillRect/>
          </a:stretch>
        </p:blipFill>
        <p:spPr>
          <a:xfrm>
            <a:off x="6986530" y="3554544"/>
            <a:ext cx="31064" cy="31062"/>
          </a:xfrm>
          <a:prstGeom prst="rect">
            <a:avLst/>
          </a:prstGeom>
        </p:spPr>
      </p:pic>
      <p:pic>
        <p:nvPicPr>
          <p:cNvPr id="986" name="bg object 986"/>
          <p:cNvPicPr/>
          <p:nvPr/>
        </p:nvPicPr>
        <p:blipFill>
          <a:blip r:embed="rId566" cstate="print"/>
          <a:stretch>
            <a:fillRect/>
          </a:stretch>
        </p:blipFill>
        <p:spPr>
          <a:xfrm>
            <a:off x="7053605" y="3554544"/>
            <a:ext cx="31058" cy="31062"/>
          </a:xfrm>
          <a:prstGeom prst="rect">
            <a:avLst/>
          </a:prstGeom>
        </p:spPr>
      </p:pic>
      <p:pic>
        <p:nvPicPr>
          <p:cNvPr id="987" name="bg object 987"/>
          <p:cNvPicPr/>
          <p:nvPr/>
        </p:nvPicPr>
        <p:blipFill>
          <a:blip r:embed="rId591" cstate="print"/>
          <a:stretch>
            <a:fillRect/>
          </a:stretch>
        </p:blipFill>
        <p:spPr>
          <a:xfrm>
            <a:off x="7120674" y="3554544"/>
            <a:ext cx="31058" cy="31062"/>
          </a:xfrm>
          <a:prstGeom prst="rect">
            <a:avLst/>
          </a:prstGeom>
        </p:spPr>
      </p:pic>
      <p:pic>
        <p:nvPicPr>
          <p:cNvPr id="988" name="bg object 988"/>
          <p:cNvPicPr/>
          <p:nvPr/>
        </p:nvPicPr>
        <p:blipFill>
          <a:blip r:embed="rId566" cstate="print"/>
          <a:stretch>
            <a:fillRect/>
          </a:stretch>
        </p:blipFill>
        <p:spPr>
          <a:xfrm>
            <a:off x="7456030" y="3554544"/>
            <a:ext cx="31058" cy="31062"/>
          </a:xfrm>
          <a:prstGeom prst="rect">
            <a:avLst/>
          </a:prstGeom>
        </p:spPr>
      </p:pic>
      <p:pic>
        <p:nvPicPr>
          <p:cNvPr id="989" name="bg object 989"/>
          <p:cNvPicPr/>
          <p:nvPr/>
        </p:nvPicPr>
        <p:blipFill>
          <a:blip r:embed="rId592" cstate="print"/>
          <a:stretch>
            <a:fillRect/>
          </a:stretch>
        </p:blipFill>
        <p:spPr>
          <a:xfrm>
            <a:off x="7523093" y="3554544"/>
            <a:ext cx="31064" cy="31062"/>
          </a:xfrm>
          <a:prstGeom prst="rect">
            <a:avLst/>
          </a:prstGeom>
        </p:spPr>
      </p:pic>
      <p:pic>
        <p:nvPicPr>
          <p:cNvPr id="990" name="bg object 990"/>
          <p:cNvPicPr/>
          <p:nvPr/>
        </p:nvPicPr>
        <p:blipFill>
          <a:blip r:embed="rId593" cstate="print"/>
          <a:stretch>
            <a:fillRect/>
          </a:stretch>
        </p:blipFill>
        <p:spPr>
          <a:xfrm>
            <a:off x="7791380" y="3554556"/>
            <a:ext cx="31058" cy="31049"/>
          </a:xfrm>
          <a:prstGeom prst="rect">
            <a:avLst/>
          </a:prstGeom>
        </p:spPr>
      </p:pic>
      <p:pic>
        <p:nvPicPr>
          <p:cNvPr id="991" name="bg object 991"/>
          <p:cNvPicPr/>
          <p:nvPr/>
        </p:nvPicPr>
        <p:blipFill>
          <a:blip r:embed="rId594" cstate="print"/>
          <a:stretch>
            <a:fillRect/>
          </a:stretch>
        </p:blipFill>
        <p:spPr>
          <a:xfrm>
            <a:off x="7858449" y="3554556"/>
            <a:ext cx="31064" cy="31049"/>
          </a:xfrm>
          <a:prstGeom prst="rect">
            <a:avLst/>
          </a:prstGeom>
        </p:spPr>
      </p:pic>
      <p:pic>
        <p:nvPicPr>
          <p:cNvPr id="992" name="bg object 992"/>
          <p:cNvPicPr/>
          <p:nvPr/>
        </p:nvPicPr>
        <p:blipFill>
          <a:blip r:embed="rId571" cstate="print"/>
          <a:stretch>
            <a:fillRect/>
          </a:stretch>
        </p:blipFill>
        <p:spPr>
          <a:xfrm>
            <a:off x="7925524" y="3554556"/>
            <a:ext cx="31051" cy="31049"/>
          </a:xfrm>
          <a:prstGeom prst="rect">
            <a:avLst/>
          </a:prstGeom>
        </p:spPr>
      </p:pic>
      <p:pic>
        <p:nvPicPr>
          <p:cNvPr id="993" name="bg object 993"/>
          <p:cNvPicPr/>
          <p:nvPr/>
        </p:nvPicPr>
        <p:blipFill>
          <a:blip r:embed="rId595" cstate="print"/>
          <a:stretch>
            <a:fillRect/>
          </a:stretch>
        </p:blipFill>
        <p:spPr>
          <a:xfrm>
            <a:off x="8059667" y="3554556"/>
            <a:ext cx="31051" cy="31049"/>
          </a:xfrm>
          <a:prstGeom prst="rect">
            <a:avLst/>
          </a:prstGeom>
        </p:spPr>
      </p:pic>
      <p:pic>
        <p:nvPicPr>
          <p:cNvPr id="994" name="bg object 994"/>
          <p:cNvPicPr/>
          <p:nvPr/>
        </p:nvPicPr>
        <p:blipFill>
          <a:blip r:embed="rId586" cstate="print"/>
          <a:stretch>
            <a:fillRect/>
          </a:stretch>
        </p:blipFill>
        <p:spPr>
          <a:xfrm>
            <a:off x="8126730" y="3554556"/>
            <a:ext cx="31064" cy="31049"/>
          </a:xfrm>
          <a:prstGeom prst="rect">
            <a:avLst/>
          </a:prstGeom>
        </p:spPr>
      </p:pic>
      <p:pic>
        <p:nvPicPr>
          <p:cNvPr id="995" name="bg object 995"/>
          <p:cNvPicPr/>
          <p:nvPr/>
        </p:nvPicPr>
        <p:blipFill>
          <a:blip r:embed="rId575" cstate="print"/>
          <a:stretch>
            <a:fillRect/>
          </a:stretch>
        </p:blipFill>
        <p:spPr>
          <a:xfrm>
            <a:off x="3029375" y="3621614"/>
            <a:ext cx="31058" cy="31056"/>
          </a:xfrm>
          <a:prstGeom prst="rect">
            <a:avLst/>
          </a:prstGeom>
        </p:spPr>
      </p:pic>
      <p:pic>
        <p:nvPicPr>
          <p:cNvPr id="996" name="bg object 996"/>
          <p:cNvPicPr/>
          <p:nvPr/>
        </p:nvPicPr>
        <p:blipFill>
          <a:blip r:embed="rId596" cstate="print"/>
          <a:stretch>
            <a:fillRect/>
          </a:stretch>
        </p:blipFill>
        <p:spPr>
          <a:xfrm>
            <a:off x="3163512" y="3621614"/>
            <a:ext cx="31071" cy="31056"/>
          </a:xfrm>
          <a:prstGeom prst="rect">
            <a:avLst/>
          </a:prstGeom>
        </p:spPr>
      </p:pic>
      <p:pic>
        <p:nvPicPr>
          <p:cNvPr id="997" name="bg object 997"/>
          <p:cNvPicPr/>
          <p:nvPr/>
        </p:nvPicPr>
        <p:blipFill>
          <a:blip r:embed="rId590" cstate="print"/>
          <a:stretch>
            <a:fillRect/>
          </a:stretch>
        </p:blipFill>
        <p:spPr>
          <a:xfrm>
            <a:off x="5645131" y="3621614"/>
            <a:ext cx="31051" cy="31062"/>
          </a:xfrm>
          <a:prstGeom prst="rect">
            <a:avLst/>
          </a:prstGeom>
        </p:spPr>
      </p:pic>
      <p:pic>
        <p:nvPicPr>
          <p:cNvPr id="998" name="bg object 998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047550" y="3621614"/>
            <a:ext cx="31058" cy="31062"/>
          </a:xfrm>
          <a:prstGeom prst="rect">
            <a:avLst/>
          </a:prstGeom>
        </p:spPr>
      </p:pic>
      <p:pic>
        <p:nvPicPr>
          <p:cNvPr id="999" name="bg object 999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517043" y="3621614"/>
            <a:ext cx="31058" cy="31062"/>
          </a:xfrm>
          <a:prstGeom prst="rect">
            <a:avLst/>
          </a:prstGeom>
        </p:spPr>
      </p:pic>
      <p:pic>
        <p:nvPicPr>
          <p:cNvPr id="1000" name="bg object 1000"/>
          <p:cNvPicPr/>
          <p:nvPr/>
        </p:nvPicPr>
        <p:blipFill>
          <a:blip r:embed="rId565" cstate="print"/>
          <a:stretch>
            <a:fillRect/>
          </a:stretch>
        </p:blipFill>
        <p:spPr>
          <a:xfrm>
            <a:off x="6584111" y="3621614"/>
            <a:ext cx="31064" cy="31062"/>
          </a:xfrm>
          <a:prstGeom prst="rect">
            <a:avLst/>
          </a:prstGeom>
        </p:spPr>
      </p:pic>
      <p:pic>
        <p:nvPicPr>
          <p:cNvPr id="1001" name="bg object 1001"/>
          <p:cNvPicPr/>
          <p:nvPr/>
        </p:nvPicPr>
        <p:blipFill>
          <a:blip r:embed="rId598" cstate="print"/>
          <a:stretch>
            <a:fillRect/>
          </a:stretch>
        </p:blipFill>
        <p:spPr>
          <a:xfrm>
            <a:off x="6986530" y="3621614"/>
            <a:ext cx="31064" cy="31062"/>
          </a:xfrm>
          <a:prstGeom prst="rect">
            <a:avLst/>
          </a:prstGeom>
        </p:spPr>
      </p:pic>
      <p:pic>
        <p:nvPicPr>
          <p:cNvPr id="1002" name="bg object 1002"/>
          <p:cNvPicPr/>
          <p:nvPr/>
        </p:nvPicPr>
        <p:blipFill>
          <a:blip r:embed="rId567" cstate="print"/>
          <a:stretch>
            <a:fillRect/>
          </a:stretch>
        </p:blipFill>
        <p:spPr>
          <a:xfrm>
            <a:off x="7187743" y="3621614"/>
            <a:ext cx="31064" cy="31062"/>
          </a:xfrm>
          <a:prstGeom prst="rect">
            <a:avLst/>
          </a:prstGeom>
        </p:spPr>
      </p:pic>
      <p:pic>
        <p:nvPicPr>
          <p:cNvPr id="1003" name="bg object 1003"/>
          <p:cNvPicPr/>
          <p:nvPr/>
        </p:nvPicPr>
        <p:blipFill>
          <a:blip r:embed="rId599" cstate="print"/>
          <a:stretch>
            <a:fillRect/>
          </a:stretch>
        </p:blipFill>
        <p:spPr>
          <a:xfrm>
            <a:off x="7523093" y="3621614"/>
            <a:ext cx="31064" cy="31062"/>
          </a:xfrm>
          <a:prstGeom prst="rect">
            <a:avLst/>
          </a:prstGeom>
        </p:spPr>
      </p:pic>
      <p:pic>
        <p:nvPicPr>
          <p:cNvPr id="1004" name="bg object 1004"/>
          <p:cNvPicPr/>
          <p:nvPr/>
        </p:nvPicPr>
        <p:blipFill>
          <a:blip r:embed="rId581" cstate="print"/>
          <a:stretch>
            <a:fillRect/>
          </a:stretch>
        </p:blipFill>
        <p:spPr>
          <a:xfrm>
            <a:off x="7590168" y="3621614"/>
            <a:ext cx="31064" cy="31062"/>
          </a:xfrm>
          <a:prstGeom prst="rect">
            <a:avLst/>
          </a:prstGeom>
        </p:spPr>
      </p:pic>
      <p:pic>
        <p:nvPicPr>
          <p:cNvPr id="1005" name="bg object 1005"/>
          <p:cNvPicPr/>
          <p:nvPr/>
        </p:nvPicPr>
        <p:blipFill>
          <a:blip r:embed="rId600" cstate="print"/>
          <a:stretch>
            <a:fillRect/>
          </a:stretch>
        </p:blipFill>
        <p:spPr>
          <a:xfrm>
            <a:off x="7657230" y="3621614"/>
            <a:ext cx="31071" cy="31062"/>
          </a:xfrm>
          <a:prstGeom prst="rect">
            <a:avLst/>
          </a:prstGeom>
        </p:spPr>
      </p:pic>
      <p:pic>
        <p:nvPicPr>
          <p:cNvPr id="1006" name="bg object 1006"/>
          <p:cNvPicPr/>
          <p:nvPr/>
        </p:nvPicPr>
        <p:blipFill>
          <a:blip r:embed="rId601" cstate="print"/>
          <a:stretch>
            <a:fillRect/>
          </a:stretch>
        </p:blipFill>
        <p:spPr>
          <a:xfrm>
            <a:off x="7724311" y="3621614"/>
            <a:ext cx="31064" cy="31062"/>
          </a:xfrm>
          <a:prstGeom prst="rect">
            <a:avLst/>
          </a:prstGeom>
        </p:spPr>
      </p:pic>
      <p:pic>
        <p:nvPicPr>
          <p:cNvPr id="1007" name="bg object 1007"/>
          <p:cNvPicPr/>
          <p:nvPr/>
        </p:nvPicPr>
        <p:blipFill>
          <a:blip r:embed="rId593" cstate="print"/>
          <a:stretch>
            <a:fillRect/>
          </a:stretch>
        </p:blipFill>
        <p:spPr>
          <a:xfrm>
            <a:off x="7791380" y="3621614"/>
            <a:ext cx="31058" cy="31062"/>
          </a:xfrm>
          <a:prstGeom prst="rect">
            <a:avLst/>
          </a:prstGeom>
        </p:spPr>
      </p:pic>
      <p:pic>
        <p:nvPicPr>
          <p:cNvPr id="1008" name="bg object 1008"/>
          <p:cNvPicPr/>
          <p:nvPr/>
        </p:nvPicPr>
        <p:blipFill>
          <a:blip r:embed="rId602" cstate="print"/>
          <a:stretch>
            <a:fillRect/>
          </a:stretch>
        </p:blipFill>
        <p:spPr>
          <a:xfrm>
            <a:off x="7925524" y="3621614"/>
            <a:ext cx="31051" cy="31062"/>
          </a:xfrm>
          <a:prstGeom prst="rect">
            <a:avLst/>
          </a:prstGeom>
        </p:spPr>
      </p:pic>
      <p:pic>
        <p:nvPicPr>
          <p:cNvPr id="1009" name="bg object 1009"/>
          <p:cNvPicPr/>
          <p:nvPr/>
        </p:nvPicPr>
        <p:blipFill>
          <a:blip r:embed="rId586" cstate="print"/>
          <a:stretch>
            <a:fillRect/>
          </a:stretch>
        </p:blipFill>
        <p:spPr>
          <a:xfrm>
            <a:off x="8126730" y="3621614"/>
            <a:ext cx="31064" cy="31062"/>
          </a:xfrm>
          <a:prstGeom prst="rect">
            <a:avLst/>
          </a:prstGeom>
        </p:spPr>
      </p:pic>
      <p:pic>
        <p:nvPicPr>
          <p:cNvPr id="1010" name="bg object 1010"/>
          <p:cNvPicPr/>
          <p:nvPr/>
        </p:nvPicPr>
        <p:blipFill>
          <a:blip r:embed="rId603" cstate="print"/>
          <a:stretch>
            <a:fillRect/>
          </a:stretch>
        </p:blipFill>
        <p:spPr>
          <a:xfrm>
            <a:off x="3029375" y="3688679"/>
            <a:ext cx="31058" cy="31056"/>
          </a:xfrm>
          <a:prstGeom prst="rect">
            <a:avLst/>
          </a:prstGeom>
        </p:spPr>
      </p:pic>
      <p:pic>
        <p:nvPicPr>
          <p:cNvPr id="1011" name="bg object 1011"/>
          <p:cNvPicPr/>
          <p:nvPr/>
        </p:nvPicPr>
        <p:blipFill>
          <a:blip r:embed="rId575" cstate="print"/>
          <a:stretch>
            <a:fillRect/>
          </a:stretch>
        </p:blipFill>
        <p:spPr>
          <a:xfrm>
            <a:off x="3096444" y="3688679"/>
            <a:ext cx="31064" cy="31056"/>
          </a:xfrm>
          <a:prstGeom prst="rect">
            <a:avLst/>
          </a:prstGeom>
        </p:spPr>
      </p:pic>
      <p:pic>
        <p:nvPicPr>
          <p:cNvPr id="1012" name="bg object 1012"/>
          <p:cNvPicPr/>
          <p:nvPr/>
        </p:nvPicPr>
        <p:blipFill>
          <a:blip r:embed="rId590" cstate="print"/>
          <a:stretch>
            <a:fillRect/>
          </a:stretch>
        </p:blipFill>
        <p:spPr>
          <a:xfrm>
            <a:off x="5645131" y="3688679"/>
            <a:ext cx="31051" cy="31056"/>
          </a:xfrm>
          <a:prstGeom prst="rect">
            <a:avLst/>
          </a:prstGeom>
        </p:spPr>
      </p:pic>
      <p:pic>
        <p:nvPicPr>
          <p:cNvPr id="1013" name="bg object 1013"/>
          <p:cNvPicPr/>
          <p:nvPr/>
        </p:nvPicPr>
        <p:blipFill>
          <a:blip r:embed="rId604" cstate="print"/>
          <a:stretch>
            <a:fillRect/>
          </a:stretch>
        </p:blipFill>
        <p:spPr>
          <a:xfrm>
            <a:off x="5846330" y="3688679"/>
            <a:ext cx="31064" cy="31056"/>
          </a:xfrm>
          <a:prstGeom prst="rect">
            <a:avLst/>
          </a:prstGeom>
        </p:spPr>
      </p:pic>
      <p:pic>
        <p:nvPicPr>
          <p:cNvPr id="1014" name="bg object 1014"/>
          <p:cNvPicPr/>
          <p:nvPr/>
        </p:nvPicPr>
        <p:blipFill>
          <a:blip r:embed="rId590" cstate="print"/>
          <a:stretch>
            <a:fillRect/>
          </a:stretch>
        </p:blipFill>
        <p:spPr>
          <a:xfrm>
            <a:off x="5846330" y="3621614"/>
            <a:ext cx="31064" cy="31062"/>
          </a:xfrm>
          <a:prstGeom prst="rect">
            <a:avLst/>
          </a:prstGeom>
        </p:spPr>
      </p:pic>
      <p:pic>
        <p:nvPicPr>
          <p:cNvPr id="1015" name="bg object 1015"/>
          <p:cNvPicPr/>
          <p:nvPr/>
        </p:nvPicPr>
        <p:blipFill>
          <a:blip r:embed="rId565" cstate="print"/>
          <a:stretch>
            <a:fillRect/>
          </a:stretch>
        </p:blipFill>
        <p:spPr>
          <a:xfrm>
            <a:off x="6584111" y="3688679"/>
            <a:ext cx="31064" cy="31056"/>
          </a:xfrm>
          <a:prstGeom prst="rect">
            <a:avLst/>
          </a:prstGeom>
        </p:spPr>
      </p:pic>
      <p:pic>
        <p:nvPicPr>
          <p:cNvPr id="1016" name="bg object 1016"/>
          <p:cNvPicPr/>
          <p:nvPr/>
        </p:nvPicPr>
        <p:blipFill>
          <a:blip r:embed="rId565" cstate="print"/>
          <a:stretch>
            <a:fillRect/>
          </a:stretch>
        </p:blipFill>
        <p:spPr>
          <a:xfrm>
            <a:off x="6651186" y="3688679"/>
            <a:ext cx="31051" cy="31056"/>
          </a:xfrm>
          <a:prstGeom prst="rect">
            <a:avLst/>
          </a:prstGeom>
        </p:spPr>
      </p:pic>
      <p:pic>
        <p:nvPicPr>
          <p:cNvPr id="1017" name="bg object 1017"/>
          <p:cNvPicPr/>
          <p:nvPr/>
        </p:nvPicPr>
        <p:blipFill>
          <a:blip r:embed="rId565" cstate="print"/>
          <a:stretch>
            <a:fillRect/>
          </a:stretch>
        </p:blipFill>
        <p:spPr>
          <a:xfrm>
            <a:off x="6718248" y="3688679"/>
            <a:ext cx="31071" cy="31056"/>
          </a:xfrm>
          <a:prstGeom prst="rect">
            <a:avLst/>
          </a:prstGeom>
        </p:spPr>
      </p:pic>
      <p:pic>
        <p:nvPicPr>
          <p:cNvPr id="1018" name="bg object 1018"/>
          <p:cNvPicPr/>
          <p:nvPr/>
        </p:nvPicPr>
        <p:blipFill>
          <a:blip r:embed="rId605" cstate="print"/>
          <a:stretch>
            <a:fillRect/>
          </a:stretch>
        </p:blipFill>
        <p:spPr>
          <a:xfrm>
            <a:off x="6919468" y="3688684"/>
            <a:ext cx="31051" cy="31049"/>
          </a:xfrm>
          <a:prstGeom prst="rect">
            <a:avLst/>
          </a:prstGeom>
        </p:spPr>
      </p:pic>
      <p:pic>
        <p:nvPicPr>
          <p:cNvPr id="1019" name="bg object 1019"/>
          <p:cNvPicPr/>
          <p:nvPr/>
        </p:nvPicPr>
        <p:blipFill>
          <a:blip r:embed="rId606" cstate="print"/>
          <a:stretch>
            <a:fillRect/>
          </a:stretch>
        </p:blipFill>
        <p:spPr>
          <a:xfrm>
            <a:off x="6986530" y="3688684"/>
            <a:ext cx="31064" cy="31049"/>
          </a:xfrm>
          <a:prstGeom prst="rect">
            <a:avLst/>
          </a:prstGeom>
        </p:spPr>
      </p:pic>
      <p:pic>
        <p:nvPicPr>
          <p:cNvPr id="1020" name="bg object 1020"/>
          <p:cNvPicPr/>
          <p:nvPr/>
        </p:nvPicPr>
        <p:blipFill>
          <a:blip r:embed="rId567" cstate="print"/>
          <a:stretch>
            <a:fillRect/>
          </a:stretch>
        </p:blipFill>
        <p:spPr>
          <a:xfrm>
            <a:off x="7053605" y="3688684"/>
            <a:ext cx="31058" cy="31049"/>
          </a:xfrm>
          <a:prstGeom prst="rect">
            <a:avLst/>
          </a:prstGeom>
        </p:spPr>
      </p:pic>
      <p:pic>
        <p:nvPicPr>
          <p:cNvPr id="1021" name="bg object 1021"/>
          <p:cNvPicPr/>
          <p:nvPr/>
        </p:nvPicPr>
        <p:blipFill>
          <a:blip r:embed="rId566" cstate="print"/>
          <a:stretch>
            <a:fillRect/>
          </a:stretch>
        </p:blipFill>
        <p:spPr>
          <a:xfrm>
            <a:off x="7254818" y="3688684"/>
            <a:ext cx="31058" cy="31049"/>
          </a:xfrm>
          <a:prstGeom prst="rect">
            <a:avLst/>
          </a:prstGeom>
        </p:spPr>
      </p:pic>
      <p:pic>
        <p:nvPicPr>
          <p:cNvPr id="1022" name="bg object 1022"/>
          <p:cNvPicPr/>
          <p:nvPr/>
        </p:nvPicPr>
        <p:blipFill>
          <a:blip r:embed="rId607" cstate="print"/>
          <a:stretch>
            <a:fillRect/>
          </a:stretch>
        </p:blipFill>
        <p:spPr>
          <a:xfrm>
            <a:off x="7321886" y="3688684"/>
            <a:ext cx="31064" cy="31049"/>
          </a:xfrm>
          <a:prstGeom prst="rect">
            <a:avLst/>
          </a:prstGeom>
        </p:spPr>
      </p:pic>
      <p:pic>
        <p:nvPicPr>
          <p:cNvPr id="1023" name="bg object 1023"/>
          <p:cNvPicPr/>
          <p:nvPr/>
        </p:nvPicPr>
        <p:blipFill>
          <a:blip r:embed="rId608" cstate="print"/>
          <a:stretch>
            <a:fillRect/>
          </a:stretch>
        </p:blipFill>
        <p:spPr>
          <a:xfrm>
            <a:off x="7388955" y="3688684"/>
            <a:ext cx="31064" cy="31049"/>
          </a:xfrm>
          <a:prstGeom prst="rect">
            <a:avLst/>
          </a:prstGeom>
        </p:spPr>
      </p:pic>
      <p:pic>
        <p:nvPicPr>
          <p:cNvPr id="1024" name="bg object 1024"/>
          <p:cNvPicPr/>
          <p:nvPr/>
        </p:nvPicPr>
        <p:blipFill>
          <a:blip r:embed="rId609" cstate="print"/>
          <a:stretch>
            <a:fillRect/>
          </a:stretch>
        </p:blipFill>
        <p:spPr>
          <a:xfrm>
            <a:off x="7523093" y="3688684"/>
            <a:ext cx="31064" cy="31049"/>
          </a:xfrm>
          <a:prstGeom prst="rect">
            <a:avLst/>
          </a:prstGeom>
        </p:spPr>
      </p:pic>
      <p:pic>
        <p:nvPicPr>
          <p:cNvPr id="1025" name="bg object 1025"/>
          <p:cNvPicPr/>
          <p:nvPr/>
        </p:nvPicPr>
        <p:blipFill>
          <a:blip r:embed="rId610" cstate="print"/>
          <a:stretch>
            <a:fillRect/>
          </a:stretch>
        </p:blipFill>
        <p:spPr>
          <a:xfrm>
            <a:off x="7657230" y="3688684"/>
            <a:ext cx="31071" cy="31049"/>
          </a:xfrm>
          <a:prstGeom prst="rect">
            <a:avLst/>
          </a:prstGeom>
        </p:spPr>
      </p:pic>
      <p:pic>
        <p:nvPicPr>
          <p:cNvPr id="1026" name="bg object 1026"/>
          <p:cNvPicPr/>
          <p:nvPr/>
        </p:nvPicPr>
        <p:blipFill>
          <a:blip r:embed="rId611" cstate="print"/>
          <a:stretch>
            <a:fillRect/>
          </a:stretch>
        </p:blipFill>
        <p:spPr>
          <a:xfrm>
            <a:off x="7724311" y="3688684"/>
            <a:ext cx="31064" cy="31049"/>
          </a:xfrm>
          <a:prstGeom prst="rect">
            <a:avLst/>
          </a:prstGeom>
        </p:spPr>
      </p:pic>
      <p:pic>
        <p:nvPicPr>
          <p:cNvPr id="1027" name="bg object 1027"/>
          <p:cNvPicPr/>
          <p:nvPr/>
        </p:nvPicPr>
        <p:blipFill>
          <a:blip r:embed="rId593" cstate="print"/>
          <a:stretch>
            <a:fillRect/>
          </a:stretch>
        </p:blipFill>
        <p:spPr>
          <a:xfrm>
            <a:off x="7791380" y="3688684"/>
            <a:ext cx="31058" cy="31049"/>
          </a:xfrm>
          <a:prstGeom prst="rect">
            <a:avLst/>
          </a:prstGeom>
        </p:spPr>
      </p:pic>
      <p:pic>
        <p:nvPicPr>
          <p:cNvPr id="1028" name="bg object 1028"/>
          <p:cNvPicPr/>
          <p:nvPr/>
        </p:nvPicPr>
        <p:blipFill>
          <a:blip r:embed="rId603" cstate="print"/>
          <a:stretch>
            <a:fillRect/>
          </a:stretch>
        </p:blipFill>
        <p:spPr>
          <a:xfrm>
            <a:off x="3096444" y="3755742"/>
            <a:ext cx="31064" cy="31062"/>
          </a:xfrm>
          <a:prstGeom prst="rect">
            <a:avLst/>
          </a:prstGeom>
        </p:spPr>
      </p:pic>
      <p:pic>
        <p:nvPicPr>
          <p:cNvPr id="1029" name="bg object 1029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645131" y="3755742"/>
            <a:ext cx="31051" cy="31062"/>
          </a:xfrm>
          <a:prstGeom prst="rect">
            <a:avLst/>
          </a:prstGeom>
        </p:spPr>
      </p:pic>
      <p:pic>
        <p:nvPicPr>
          <p:cNvPr id="1030" name="bg object 1030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712193" y="3755742"/>
            <a:ext cx="31064" cy="31062"/>
          </a:xfrm>
          <a:prstGeom prst="rect">
            <a:avLst/>
          </a:prstGeom>
        </p:spPr>
      </p:pic>
      <p:pic>
        <p:nvPicPr>
          <p:cNvPr id="1031" name="bg object 1031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779268" y="3755742"/>
            <a:ext cx="31058" cy="31062"/>
          </a:xfrm>
          <a:prstGeom prst="rect">
            <a:avLst/>
          </a:prstGeom>
        </p:spPr>
      </p:pic>
      <p:pic>
        <p:nvPicPr>
          <p:cNvPr id="1032" name="bg object 1032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846330" y="3755742"/>
            <a:ext cx="31064" cy="31062"/>
          </a:xfrm>
          <a:prstGeom prst="rect">
            <a:avLst/>
          </a:prstGeom>
        </p:spPr>
      </p:pic>
      <p:pic>
        <p:nvPicPr>
          <p:cNvPr id="1033" name="bg object 1033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913406" y="3755742"/>
            <a:ext cx="31058" cy="31062"/>
          </a:xfrm>
          <a:prstGeom prst="rect">
            <a:avLst/>
          </a:prstGeom>
        </p:spPr>
      </p:pic>
      <p:pic>
        <p:nvPicPr>
          <p:cNvPr id="1034" name="bg object 1034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980475" y="3755742"/>
            <a:ext cx="31064" cy="31062"/>
          </a:xfrm>
          <a:prstGeom prst="rect">
            <a:avLst/>
          </a:prstGeom>
        </p:spPr>
      </p:pic>
      <p:pic>
        <p:nvPicPr>
          <p:cNvPr id="1035" name="bg object 1035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248755" y="3755742"/>
            <a:ext cx="31064" cy="31062"/>
          </a:xfrm>
          <a:prstGeom prst="rect">
            <a:avLst/>
          </a:prstGeom>
        </p:spPr>
      </p:pic>
      <p:pic>
        <p:nvPicPr>
          <p:cNvPr id="1036" name="bg object 1036"/>
          <p:cNvPicPr/>
          <p:nvPr/>
        </p:nvPicPr>
        <p:blipFill>
          <a:blip r:embed="rId565" cstate="print"/>
          <a:stretch>
            <a:fillRect/>
          </a:stretch>
        </p:blipFill>
        <p:spPr>
          <a:xfrm>
            <a:off x="6584111" y="3755742"/>
            <a:ext cx="31064" cy="31062"/>
          </a:xfrm>
          <a:prstGeom prst="rect">
            <a:avLst/>
          </a:prstGeom>
        </p:spPr>
      </p:pic>
      <p:pic>
        <p:nvPicPr>
          <p:cNvPr id="1037" name="bg object 1037"/>
          <p:cNvPicPr/>
          <p:nvPr/>
        </p:nvPicPr>
        <p:blipFill>
          <a:blip r:embed="rId565" cstate="print"/>
          <a:stretch>
            <a:fillRect/>
          </a:stretch>
        </p:blipFill>
        <p:spPr>
          <a:xfrm>
            <a:off x="6651186" y="3755742"/>
            <a:ext cx="31051" cy="31062"/>
          </a:xfrm>
          <a:prstGeom prst="rect">
            <a:avLst/>
          </a:prstGeom>
        </p:spPr>
      </p:pic>
      <p:pic>
        <p:nvPicPr>
          <p:cNvPr id="1038" name="bg object 1038"/>
          <p:cNvPicPr/>
          <p:nvPr/>
        </p:nvPicPr>
        <p:blipFill>
          <a:blip r:embed="rId565" cstate="print"/>
          <a:stretch>
            <a:fillRect/>
          </a:stretch>
        </p:blipFill>
        <p:spPr>
          <a:xfrm>
            <a:off x="6718248" y="3755742"/>
            <a:ext cx="31071" cy="31062"/>
          </a:xfrm>
          <a:prstGeom prst="rect">
            <a:avLst/>
          </a:prstGeom>
        </p:spPr>
      </p:pic>
      <p:pic>
        <p:nvPicPr>
          <p:cNvPr id="1039" name="bg object 1039"/>
          <p:cNvPicPr/>
          <p:nvPr/>
        </p:nvPicPr>
        <p:blipFill>
          <a:blip r:embed="rId565" cstate="print"/>
          <a:stretch>
            <a:fillRect/>
          </a:stretch>
        </p:blipFill>
        <p:spPr>
          <a:xfrm>
            <a:off x="6785324" y="3755742"/>
            <a:ext cx="31058" cy="31062"/>
          </a:xfrm>
          <a:prstGeom prst="rect">
            <a:avLst/>
          </a:prstGeom>
        </p:spPr>
      </p:pic>
      <p:pic>
        <p:nvPicPr>
          <p:cNvPr id="1040" name="bg object 1040"/>
          <p:cNvPicPr/>
          <p:nvPr/>
        </p:nvPicPr>
        <p:blipFill>
          <a:blip r:embed="rId612" cstate="print"/>
          <a:stretch>
            <a:fillRect/>
          </a:stretch>
        </p:blipFill>
        <p:spPr>
          <a:xfrm>
            <a:off x="6919468" y="3755742"/>
            <a:ext cx="31051" cy="31062"/>
          </a:xfrm>
          <a:prstGeom prst="rect">
            <a:avLst/>
          </a:prstGeom>
        </p:spPr>
      </p:pic>
      <p:pic>
        <p:nvPicPr>
          <p:cNvPr id="1041" name="bg object 1041"/>
          <p:cNvPicPr/>
          <p:nvPr/>
        </p:nvPicPr>
        <p:blipFill>
          <a:blip r:embed="rId613" cstate="print"/>
          <a:stretch>
            <a:fillRect/>
          </a:stretch>
        </p:blipFill>
        <p:spPr>
          <a:xfrm>
            <a:off x="6986530" y="3755742"/>
            <a:ext cx="31064" cy="31062"/>
          </a:xfrm>
          <a:prstGeom prst="rect">
            <a:avLst/>
          </a:prstGeom>
        </p:spPr>
      </p:pic>
      <p:pic>
        <p:nvPicPr>
          <p:cNvPr id="1042" name="bg object 1042"/>
          <p:cNvPicPr/>
          <p:nvPr/>
        </p:nvPicPr>
        <p:blipFill>
          <a:blip r:embed="rId567" cstate="print"/>
          <a:stretch>
            <a:fillRect/>
          </a:stretch>
        </p:blipFill>
        <p:spPr>
          <a:xfrm>
            <a:off x="7053605" y="3755742"/>
            <a:ext cx="31058" cy="31062"/>
          </a:xfrm>
          <a:prstGeom prst="rect">
            <a:avLst/>
          </a:prstGeom>
        </p:spPr>
      </p:pic>
      <p:pic>
        <p:nvPicPr>
          <p:cNvPr id="1043" name="bg object 1043"/>
          <p:cNvPicPr/>
          <p:nvPr/>
        </p:nvPicPr>
        <p:blipFill>
          <a:blip r:embed="rId614" cstate="print"/>
          <a:stretch>
            <a:fillRect/>
          </a:stretch>
        </p:blipFill>
        <p:spPr>
          <a:xfrm>
            <a:off x="7120674" y="3755742"/>
            <a:ext cx="31058" cy="31062"/>
          </a:xfrm>
          <a:prstGeom prst="rect">
            <a:avLst/>
          </a:prstGeom>
        </p:spPr>
      </p:pic>
      <p:pic>
        <p:nvPicPr>
          <p:cNvPr id="1044" name="bg object 1044"/>
          <p:cNvPicPr/>
          <p:nvPr/>
        </p:nvPicPr>
        <p:blipFill>
          <a:blip r:embed="rId615" cstate="print"/>
          <a:stretch>
            <a:fillRect/>
          </a:stretch>
        </p:blipFill>
        <p:spPr>
          <a:xfrm>
            <a:off x="7187743" y="3755742"/>
            <a:ext cx="31064" cy="31062"/>
          </a:xfrm>
          <a:prstGeom prst="rect">
            <a:avLst/>
          </a:prstGeom>
        </p:spPr>
      </p:pic>
      <p:pic>
        <p:nvPicPr>
          <p:cNvPr id="1045" name="bg object 1045"/>
          <p:cNvPicPr/>
          <p:nvPr/>
        </p:nvPicPr>
        <p:blipFill>
          <a:blip r:embed="rId616" cstate="print"/>
          <a:stretch>
            <a:fillRect/>
          </a:stretch>
        </p:blipFill>
        <p:spPr>
          <a:xfrm>
            <a:off x="7321886" y="3755742"/>
            <a:ext cx="31064" cy="31062"/>
          </a:xfrm>
          <a:prstGeom prst="rect">
            <a:avLst/>
          </a:prstGeom>
        </p:spPr>
      </p:pic>
      <p:pic>
        <p:nvPicPr>
          <p:cNvPr id="1046" name="bg object 1046"/>
          <p:cNvPicPr/>
          <p:nvPr/>
        </p:nvPicPr>
        <p:blipFill>
          <a:blip r:embed="rId608" cstate="print"/>
          <a:stretch>
            <a:fillRect/>
          </a:stretch>
        </p:blipFill>
        <p:spPr>
          <a:xfrm>
            <a:off x="7388955" y="3755742"/>
            <a:ext cx="31064" cy="31062"/>
          </a:xfrm>
          <a:prstGeom prst="rect">
            <a:avLst/>
          </a:prstGeom>
        </p:spPr>
      </p:pic>
      <p:pic>
        <p:nvPicPr>
          <p:cNvPr id="1047" name="bg object 1047"/>
          <p:cNvPicPr/>
          <p:nvPr/>
        </p:nvPicPr>
        <p:blipFill>
          <a:blip r:embed="rId617" cstate="print"/>
          <a:stretch>
            <a:fillRect/>
          </a:stretch>
        </p:blipFill>
        <p:spPr>
          <a:xfrm>
            <a:off x="7590168" y="3755742"/>
            <a:ext cx="31064" cy="31062"/>
          </a:xfrm>
          <a:prstGeom prst="rect">
            <a:avLst/>
          </a:prstGeom>
        </p:spPr>
      </p:pic>
      <p:pic>
        <p:nvPicPr>
          <p:cNvPr id="1048" name="bg object 1048"/>
          <p:cNvPicPr/>
          <p:nvPr/>
        </p:nvPicPr>
        <p:blipFill>
          <a:blip r:embed="rId618" cstate="print"/>
          <a:stretch>
            <a:fillRect/>
          </a:stretch>
        </p:blipFill>
        <p:spPr>
          <a:xfrm>
            <a:off x="7657230" y="3755742"/>
            <a:ext cx="31071" cy="31062"/>
          </a:xfrm>
          <a:prstGeom prst="rect">
            <a:avLst/>
          </a:prstGeom>
        </p:spPr>
      </p:pic>
      <p:pic>
        <p:nvPicPr>
          <p:cNvPr id="1049" name="bg object 1049"/>
          <p:cNvPicPr/>
          <p:nvPr/>
        </p:nvPicPr>
        <p:blipFill>
          <a:blip r:embed="rId583" cstate="print"/>
          <a:stretch>
            <a:fillRect/>
          </a:stretch>
        </p:blipFill>
        <p:spPr>
          <a:xfrm>
            <a:off x="7724311" y="3755742"/>
            <a:ext cx="31064" cy="31062"/>
          </a:xfrm>
          <a:prstGeom prst="rect">
            <a:avLst/>
          </a:prstGeom>
        </p:spPr>
      </p:pic>
      <p:pic>
        <p:nvPicPr>
          <p:cNvPr id="1050" name="bg object 1050"/>
          <p:cNvPicPr/>
          <p:nvPr/>
        </p:nvPicPr>
        <p:blipFill>
          <a:blip r:embed="rId575" cstate="print"/>
          <a:stretch>
            <a:fillRect/>
          </a:stretch>
        </p:blipFill>
        <p:spPr>
          <a:xfrm>
            <a:off x="3297657" y="3822806"/>
            <a:ext cx="31064" cy="31062"/>
          </a:xfrm>
          <a:prstGeom prst="rect">
            <a:avLst/>
          </a:prstGeom>
        </p:spPr>
      </p:pic>
      <p:pic>
        <p:nvPicPr>
          <p:cNvPr id="1051" name="bg object 1051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510981" y="3822806"/>
            <a:ext cx="31058" cy="31062"/>
          </a:xfrm>
          <a:prstGeom prst="rect">
            <a:avLst/>
          </a:prstGeom>
        </p:spPr>
      </p:pic>
      <p:pic>
        <p:nvPicPr>
          <p:cNvPr id="1052" name="bg object 1052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578049" y="3822806"/>
            <a:ext cx="31071" cy="31062"/>
          </a:xfrm>
          <a:prstGeom prst="rect">
            <a:avLst/>
          </a:prstGeom>
        </p:spPr>
      </p:pic>
      <p:pic>
        <p:nvPicPr>
          <p:cNvPr id="1053" name="bg object 1053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645131" y="3822806"/>
            <a:ext cx="31051" cy="31062"/>
          </a:xfrm>
          <a:prstGeom prst="rect">
            <a:avLst/>
          </a:prstGeom>
        </p:spPr>
      </p:pic>
      <p:pic>
        <p:nvPicPr>
          <p:cNvPr id="1054" name="bg object 1054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712193" y="3822806"/>
            <a:ext cx="31064" cy="31062"/>
          </a:xfrm>
          <a:prstGeom prst="rect">
            <a:avLst/>
          </a:prstGeom>
        </p:spPr>
      </p:pic>
      <p:pic>
        <p:nvPicPr>
          <p:cNvPr id="1055" name="bg object 1055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779268" y="3822806"/>
            <a:ext cx="31058" cy="31062"/>
          </a:xfrm>
          <a:prstGeom prst="rect">
            <a:avLst/>
          </a:prstGeom>
        </p:spPr>
      </p:pic>
      <p:pic>
        <p:nvPicPr>
          <p:cNvPr id="1056" name="bg object 1056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846330" y="3822806"/>
            <a:ext cx="31064" cy="31062"/>
          </a:xfrm>
          <a:prstGeom prst="rect">
            <a:avLst/>
          </a:prstGeom>
        </p:spPr>
      </p:pic>
      <p:pic>
        <p:nvPicPr>
          <p:cNvPr id="1057" name="bg object 1057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913406" y="3822806"/>
            <a:ext cx="31058" cy="31062"/>
          </a:xfrm>
          <a:prstGeom prst="rect">
            <a:avLst/>
          </a:prstGeom>
        </p:spPr>
      </p:pic>
      <p:pic>
        <p:nvPicPr>
          <p:cNvPr id="1058" name="bg object 1058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980475" y="3822806"/>
            <a:ext cx="31064" cy="31062"/>
          </a:xfrm>
          <a:prstGeom prst="rect">
            <a:avLst/>
          </a:prstGeom>
        </p:spPr>
      </p:pic>
      <p:pic>
        <p:nvPicPr>
          <p:cNvPr id="1059" name="bg object 1059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047550" y="3822806"/>
            <a:ext cx="31058" cy="31062"/>
          </a:xfrm>
          <a:prstGeom prst="rect">
            <a:avLst/>
          </a:prstGeom>
        </p:spPr>
      </p:pic>
      <p:pic>
        <p:nvPicPr>
          <p:cNvPr id="1060" name="bg object 1060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114618" y="3822806"/>
            <a:ext cx="31058" cy="31062"/>
          </a:xfrm>
          <a:prstGeom prst="rect">
            <a:avLst/>
          </a:prstGeom>
        </p:spPr>
      </p:pic>
      <p:pic>
        <p:nvPicPr>
          <p:cNvPr id="1061" name="bg object 1061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181686" y="3822806"/>
            <a:ext cx="31058" cy="31062"/>
          </a:xfrm>
          <a:prstGeom prst="rect">
            <a:avLst/>
          </a:prstGeom>
        </p:spPr>
      </p:pic>
      <p:pic>
        <p:nvPicPr>
          <p:cNvPr id="1062" name="bg object 1062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248755" y="3822806"/>
            <a:ext cx="31064" cy="31062"/>
          </a:xfrm>
          <a:prstGeom prst="rect">
            <a:avLst/>
          </a:prstGeom>
        </p:spPr>
      </p:pic>
      <p:pic>
        <p:nvPicPr>
          <p:cNvPr id="1063" name="bg object 1063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315831" y="3822806"/>
            <a:ext cx="31064" cy="31062"/>
          </a:xfrm>
          <a:prstGeom prst="rect">
            <a:avLst/>
          </a:prstGeom>
        </p:spPr>
      </p:pic>
      <p:pic>
        <p:nvPicPr>
          <p:cNvPr id="1064" name="bg object 1064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382892" y="3822813"/>
            <a:ext cx="31071" cy="31056"/>
          </a:xfrm>
          <a:prstGeom prst="rect">
            <a:avLst/>
          </a:prstGeom>
        </p:spPr>
      </p:pic>
      <p:pic>
        <p:nvPicPr>
          <p:cNvPr id="1065" name="bg object 1065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517043" y="3822813"/>
            <a:ext cx="31058" cy="31056"/>
          </a:xfrm>
          <a:prstGeom prst="rect">
            <a:avLst/>
          </a:prstGeom>
        </p:spPr>
      </p:pic>
      <p:pic>
        <p:nvPicPr>
          <p:cNvPr id="1066" name="bg object 1066"/>
          <p:cNvPicPr/>
          <p:nvPr/>
        </p:nvPicPr>
        <p:blipFill>
          <a:blip r:embed="rId565" cstate="print"/>
          <a:stretch>
            <a:fillRect/>
          </a:stretch>
        </p:blipFill>
        <p:spPr>
          <a:xfrm>
            <a:off x="6584111" y="3822813"/>
            <a:ext cx="31064" cy="31056"/>
          </a:xfrm>
          <a:prstGeom prst="rect">
            <a:avLst/>
          </a:prstGeom>
        </p:spPr>
      </p:pic>
      <p:pic>
        <p:nvPicPr>
          <p:cNvPr id="1067" name="bg object 1067"/>
          <p:cNvPicPr/>
          <p:nvPr/>
        </p:nvPicPr>
        <p:blipFill>
          <a:blip r:embed="rId565" cstate="print"/>
          <a:stretch>
            <a:fillRect/>
          </a:stretch>
        </p:blipFill>
        <p:spPr>
          <a:xfrm>
            <a:off x="6651186" y="3822813"/>
            <a:ext cx="31051" cy="31056"/>
          </a:xfrm>
          <a:prstGeom prst="rect">
            <a:avLst/>
          </a:prstGeom>
        </p:spPr>
      </p:pic>
      <p:pic>
        <p:nvPicPr>
          <p:cNvPr id="1068" name="bg object 1068"/>
          <p:cNvPicPr/>
          <p:nvPr/>
        </p:nvPicPr>
        <p:blipFill>
          <a:blip r:embed="rId619" cstate="print"/>
          <a:stretch>
            <a:fillRect/>
          </a:stretch>
        </p:blipFill>
        <p:spPr>
          <a:xfrm>
            <a:off x="6718248" y="3822813"/>
            <a:ext cx="31071" cy="31056"/>
          </a:xfrm>
          <a:prstGeom prst="rect">
            <a:avLst/>
          </a:prstGeom>
        </p:spPr>
      </p:pic>
      <p:pic>
        <p:nvPicPr>
          <p:cNvPr id="1069" name="bg object 1069"/>
          <p:cNvPicPr/>
          <p:nvPr/>
        </p:nvPicPr>
        <p:blipFill>
          <a:blip r:embed="rId620" cstate="print"/>
          <a:stretch>
            <a:fillRect/>
          </a:stretch>
        </p:blipFill>
        <p:spPr>
          <a:xfrm>
            <a:off x="6785324" y="3822813"/>
            <a:ext cx="31058" cy="31056"/>
          </a:xfrm>
          <a:prstGeom prst="rect">
            <a:avLst/>
          </a:prstGeom>
        </p:spPr>
      </p:pic>
      <p:pic>
        <p:nvPicPr>
          <p:cNvPr id="1070" name="bg object 1070"/>
          <p:cNvPicPr/>
          <p:nvPr/>
        </p:nvPicPr>
        <p:blipFill>
          <a:blip r:embed="rId621" cstate="print"/>
          <a:stretch>
            <a:fillRect/>
          </a:stretch>
        </p:blipFill>
        <p:spPr>
          <a:xfrm>
            <a:off x="6986530" y="3822813"/>
            <a:ext cx="31064" cy="31056"/>
          </a:xfrm>
          <a:prstGeom prst="rect">
            <a:avLst/>
          </a:prstGeom>
        </p:spPr>
      </p:pic>
      <p:pic>
        <p:nvPicPr>
          <p:cNvPr id="1071" name="bg object 1071"/>
          <p:cNvPicPr/>
          <p:nvPr/>
        </p:nvPicPr>
        <p:blipFill>
          <a:blip r:embed="rId566" cstate="print"/>
          <a:stretch>
            <a:fillRect/>
          </a:stretch>
        </p:blipFill>
        <p:spPr>
          <a:xfrm>
            <a:off x="7053605" y="3822813"/>
            <a:ext cx="31058" cy="31056"/>
          </a:xfrm>
          <a:prstGeom prst="rect">
            <a:avLst/>
          </a:prstGeom>
        </p:spPr>
      </p:pic>
      <p:pic>
        <p:nvPicPr>
          <p:cNvPr id="1072" name="bg object 1072"/>
          <p:cNvPicPr/>
          <p:nvPr/>
        </p:nvPicPr>
        <p:blipFill>
          <a:blip r:embed="rId622" cstate="print"/>
          <a:stretch>
            <a:fillRect/>
          </a:stretch>
        </p:blipFill>
        <p:spPr>
          <a:xfrm>
            <a:off x="7120674" y="3822813"/>
            <a:ext cx="31058" cy="31056"/>
          </a:xfrm>
          <a:prstGeom prst="rect">
            <a:avLst/>
          </a:prstGeom>
        </p:spPr>
      </p:pic>
      <p:pic>
        <p:nvPicPr>
          <p:cNvPr id="1073" name="bg object 1073"/>
          <p:cNvPicPr/>
          <p:nvPr/>
        </p:nvPicPr>
        <p:blipFill>
          <a:blip r:embed="rId616" cstate="print"/>
          <a:stretch>
            <a:fillRect/>
          </a:stretch>
        </p:blipFill>
        <p:spPr>
          <a:xfrm>
            <a:off x="7187743" y="3822813"/>
            <a:ext cx="31064" cy="31056"/>
          </a:xfrm>
          <a:prstGeom prst="rect">
            <a:avLst/>
          </a:prstGeom>
        </p:spPr>
      </p:pic>
      <p:pic>
        <p:nvPicPr>
          <p:cNvPr id="1074" name="bg object 1074"/>
          <p:cNvPicPr/>
          <p:nvPr/>
        </p:nvPicPr>
        <p:blipFill>
          <a:blip r:embed="rId616" cstate="print"/>
          <a:stretch>
            <a:fillRect/>
          </a:stretch>
        </p:blipFill>
        <p:spPr>
          <a:xfrm>
            <a:off x="7254818" y="3822813"/>
            <a:ext cx="31058" cy="31056"/>
          </a:xfrm>
          <a:prstGeom prst="rect">
            <a:avLst/>
          </a:prstGeom>
        </p:spPr>
      </p:pic>
      <p:pic>
        <p:nvPicPr>
          <p:cNvPr id="1075" name="bg object 1075"/>
          <p:cNvPicPr/>
          <p:nvPr/>
        </p:nvPicPr>
        <p:blipFill>
          <a:blip r:embed="rId623" cstate="print"/>
          <a:stretch>
            <a:fillRect/>
          </a:stretch>
        </p:blipFill>
        <p:spPr>
          <a:xfrm>
            <a:off x="7321886" y="3822813"/>
            <a:ext cx="31064" cy="31056"/>
          </a:xfrm>
          <a:prstGeom prst="rect">
            <a:avLst/>
          </a:prstGeom>
        </p:spPr>
      </p:pic>
      <p:pic>
        <p:nvPicPr>
          <p:cNvPr id="1076" name="bg object 1076"/>
          <p:cNvPicPr/>
          <p:nvPr/>
        </p:nvPicPr>
        <p:blipFill>
          <a:blip r:embed="rId624" cstate="print"/>
          <a:stretch>
            <a:fillRect/>
          </a:stretch>
        </p:blipFill>
        <p:spPr>
          <a:xfrm>
            <a:off x="7388955" y="3822813"/>
            <a:ext cx="31064" cy="31056"/>
          </a:xfrm>
          <a:prstGeom prst="rect">
            <a:avLst/>
          </a:prstGeom>
        </p:spPr>
      </p:pic>
      <p:pic>
        <p:nvPicPr>
          <p:cNvPr id="1077" name="bg object 1077"/>
          <p:cNvPicPr/>
          <p:nvPr/>
        </p:nvPicPr>
        <p:blipFill>
          <a:blip r:embed="rId569" cstate="print"/>
          <a:stretch>
            <a:fillRect/>
          </a:stretch>
        </p:blipFill>
        <p:spPr>
          <a:xfrm>
            <a:off x="3096444" y="3889876"/>
            <a:ext cx="31064" cy="31049"/>
          </a:xfrm>
          <a:prstGeom prst="rect">
            <a:avLst/>
          </a:prstGeom>
        </p:spPr>
      </p:pic>
      <p:pic>
        <p:nvPicPr>
          <p:cNvPr id="1078" name="bg object 1078"/>
          <p:cNvPicPr/>
          <p:nvPr/>
        </p:nvPicPr>
        <p:blipFill>
          <a:blip r:embed="rId625" cstate="print"/>
          <a:stretch>
            <a:fillRect/>
          </a:stretch>
        </p:blipFill>
        <p:spPr>
          <a:xfrm>
            <a:off x="3297657" y="3889876"/>
            <a:ext cx="31064" cy="31049"/>
          </a:xfrm>
          <a:prstGeom prst="rect">
            <a:avLst/>
          </a:prstGeom>
        </p:spPr>
      </p:pic>
      <p:pic>
        <p:nvPicPr>
          <p:cNvPr id="1079" name="bg object 1079"/>
          <p:cNvPicPr/>
          <p:nvPr/>
        </p:nvPicPr>
        <p:blipFill>
          <a:blip r:embed="rId575" cstate="print"/>
          <a:stretch>
            <a:fillRect/>
          </a:stretch>
        </p:blipFill>
        <p:spPr>
          <a:xfrm>
            <a:off x="3364725" y="3889876"/>
            <a:ext cx="31058" cy="31049"/>
          </a:xfrm>
          <a:prstGeom prst="rect">
            <a:avLst/>
          </a:prstGeom>
        </p:spPr>
      </p:pic>
      <p:pic>
        <p:nvPicPr>
          <p:cNvPr id="1080" name="bg object 1080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443912" y="3889876"/>
            <a:ext cx="31064" cy="31062"/>
          </a:xfrm>
          <a:prstGeom prst="rect">
            <a:avLst/>
          </a:prstGeom>
        </p:spPr>
      </p:pic>
      <p:pic>
        <p:nvPicPr>
          <p:cNvPr id="1081" name="bg object 1081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510981" y="3889876"/>
            <a:ext cx="31058" cy="31062"/>
          </a:xfrm>
          <a:prstGeom prst="rect">
            <a:avLst/>
          </a:prstGeom>
        </p:spPr>
      </p:pic>
      <p:pic>
        <p:nvPicPr>
          <p:cNvPr id="1082" name="bg object 1082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578049" y="3889876"/>
            <a:ext cx="31071" cy="31062"/>
          </a:xfrm>
          <a:prstGeom prst="rect">
            <a:avLst/>
          </a:prstGeom>
        </p:spPr>
      </p:pic>
      <p:pic>
        <p:nvPicPr>
          <p:cNvPr id="1083" name="bg object 1083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645131" y="3889876"/>
            <a:ext cx="31051" cy="31062"/>
          </a:xfrm>
          <a:prstGeom prst="rect">
            <a:avLst/>
          </a:prstGeom>
        </p:spPr>
      </p:pic>
      <p:pic>
        <p:nvPicPr>
          <p:cNvPr id="1084" name="bg object 1084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712193" y="3889876"/>
            <a:ext cx="31064" cy="31062"/>
          </a:xfrm>
          <a:prstGeom prst="rect">
            <a:avLst/>
          </a:prstGeom>
        </p:spPr>
      </p:pic>
      <p:pic>
        <p:nvPicPr>
          <p:cNvPr id="1085" name="bg object 1085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779268" y="3889876"/>
            <a:ext cx="31058" cy="31062"/>
          </a:xfrm>
          <a:prstGeom prst="rect">
            <a:avLst/>
          </a:prstGeom>
        </p:spPr>
      </p:pic>
      <p:pic>
        <p:nvPicPr>
          <p:cNvPr id="1086" name="bg object 1086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846330" y="3889876"/>
            <a:ext cx="31064" cy="31062"/>
          </a:xfrm>
          <a:prstGeom prst="rect">
            <a:avLst/>
          </a:prstGeom>
        </p:spPr>
      </p:pic>
      <p:pic>
        <p:nvPicPr>
          <p:cNvPr id="1087" name="bg object 1087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913406" y="3889876"/>
            <a:ext cx="31058" cy="31062"/>
          </a:xfrm>
          <a:prstGeom prst="rect">
            <a:avLst/>
          </a:prstGeom>
        </p:spPr>
      </p:pic>
      <p:pic>
        <p:nvPicPr>
          <p:cNvPr id="1088" name="bg object 1088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980475" y="3889876"/>
            <a:ext cx="31064" cy="31062"/>
          </a:xfrm>
          <a:prstGeom prst="rect">
            <a:avLst/>
          </a:prstGeom>
        </p:spPr>
      </p:pic>
      <p:pic>
        <p:nvPicPr>
          <p:cNvPr id="1089" name="bg object 1089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047550" y="3889876"/>
            <a:ext cx="31058" cy="31062"/>
          </a:xfrm>
          <a:prstGeom prst="rect">
            <a:avLst/>
          </a:prstGeom>
        </p:spPr>
      </p:pic>
      <p:pic>
        <p:nvPicPr>
          <p:cNvPr id="1090" name="bg object 1090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114618" y="3889876"/>
            <a:ext cx="31058" cy="31062"/>
          </a:xfrm>
          <a:prstGeom prst="rect">
            <a:avLst/>
          </a:prstGeom>
        </p:spPr>
      </p:pic>
      <p:pic>
        <p:nvPicPr>
          <p:cNvPr id="1091" name="bg object 1091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181686" y="3889876"/>
            <a:ext cx="31058" cy="31062"/>
          </a:xfrm>
          <a:prstGeom prst="rect">
            <a:avLst/>
          </a:prstGeom>
        </p:spPr>
      </p:pic>
      <p:pic>
        <p:nvPicPr>
          <p:cNvPr id="1092" name="bg object 1092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248755" y="3889876"/>
            <a:ext cx="31064" cy="31062"/>
          </a:xfrm>
          <a:prstGeom prst="rect">
            <a:avLst/>
          </a:prstGeom>
        </p:spPr>
      </p:pic>
      <p:pic>
        <p:nvPicPr>
          <p:cNvPr id="1093" name="bg object 1093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315831" y="3889876"/>
            <a:ext cx="31064" cy="31062"/>
          </a:xfrm>
          <a:prstGeom prst="rect">
            <a:avLst/>
          </a:prstGeom>
        </p:spPr>
      </p:pic>
      <p:pic>
        <p:nvPicPr>
          <p:cNvPr id="1094" name="bg object 1094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382892" y="3889876"/>
            <a:ext cx="31071" cy="31062"/>
          </a:xfrm>
          <a:prstGeom prst="rect">
            <a:avLst/>
          </a:prstGeom>
        </p:spPr>
      </p:pic>
      <p:pic>
        <p:nvPicPr>
          <p:cNvPr id="1095" name="bg object 1095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449975" y="3889876"/>
            <a:ext cx="31058" cy="31062"/>
          </a:xfrm>
          <a:prstGeom prst="rect">
            <a:avLst/>
          </a:prstGeom>
        </p:spPr>
      </p:pic>
      <p:pic>
        <p:nvPicPr>
          <p:cNvPr id="1096" name="bg object 1096"/>
          <p:cNvPicPr/>
          <p:nvPr/>
        </p:nvPicPr>
        <p:blipFill>
          <a:blip r:embed="rId565" cstate="print"/>
          <a:stretch>
            <a:fillRect/>
          </a:stretch>
        </p:blipFill>
        <p:spPr>
          <a:xfrm>
            <a:off x="6584111" y="3889876"/>
            <a:ext cx="31064" cy="31062"/>
          </a:xfrm>
          <a:prstGeom prst="rect">
            <a:avLst/>
          </a:prstGeom>
        </p:spPr>
      </p:pic>
      <p:pic>
        <p:nvPicPr>
          <p:cNvPr id="1097" name="bg object 1097"/>
          <p:cNvPicPr/>
          <p:nvPr/>
        </p:nvPicPr>
        <p:blipFill>
          <a:blip r:embed="rId626" cstate="print"/>
          <a:stretch>
            <a:fillRect/>
          </a:stretch>
        </p:blipFill>
        <p:spPr>
          <a:xfrm>
            <a:off x="6651186" y="3889876"/>
            <a:ext cx="31051" cy="31062"/>
          </a:xfrm>
          <a:prstGeom prst="rect">
            <a:avLst/>
          </a:prstGeom>
        </p:spPr>
      </p:pic>
      <p:pic>
        <p:nvPicPr>
          <p:cNvPr id="1098" name="bg object 1098"/>
          <p:cNvPicPr/>
          <p:nvPr/>
        </p:nvPicPr>
        <p:blipFill>
          <a:blip r:embed="rId627" cstate="print"/>
          <a:stretch>
            <a:fillRect/>
          </a:stretch>
        </p:blipFill>
        <p:spPr>
          <a:xfrm>
            <a:off x="6718248" y="3889876"/>
            <a:ext cx="31071" cy="31062"/>
          </a:xfrm>
          <a:prstGeom prst="rect">
            <a:avLst/>
          </a:prstGeom>
        </p:spPr>
      </p:pic>
      <p:pic>
        <p:nvPicPr>
          <p:cNvPr id="1099" name="bg object 1099"/>
          <p:cNvPicPr/>
          <p:nvPr/>
        </p:nvPicPr>
        <p:blipFill>
          <a:blip r:embed="rId613" cstate="print"/>
          <a:stretch>
            <a:fillRect/>
          </a:stretch>
        </p:blipFill>
        <p:spPr>
          <a:xfrm>
            <a:off x="6785324" y="3889876"/>
            <a:ext cx="31058" cy="31062"/>
          </a:xfrm>
          <a:prstGeom prst="rect">
            <a:avLst/>
          </a:prstGeom>
        </p:spPr>
      </p:pic>
      <p:pic>
        <p:nvPicPr>
          <p:cNvPr id="1100" name="bg object 1100"/>
          <p:cNvPicPr/>
          <p:nvPr/>
        </p:nvPicPr>
        <p:blipFill>
          <a:blip r:embed="rId628" cstate="print"/>
          <a:stretch>
            <a:fillRect/>
          </a:stretch>
        </p:blipFill>
        <p:spPr>
          <a:xfrm>
            <a:off x="6986530" y="3889876"/>
            <a:ext cx="31064" cy="31062"/>
          </a:xfrm>
          <a:prstGeom prst="rect">
            <a:avLst/>
          </a:prstGeom>
        </p:spPr>
      </p:pic>
      <p:pic>
        <p:nvPicPr>
          <p:cNvPr id="1101" name="bg object 1101"/>
          <p:cNvPicPr/>
          <p:nvPr/>
        </p:nvPicPr>
        <p:blipFill>
          <a:blip r:embed="rId629" cstate="print"/>
          <a:stretch>
            <a:fillRect/>
          </a:stretch>
        </p:blipFill>
        <p:spPr>
          <a:xfrm>
            <a:off x="7053605" y="3889876"/>
            <a:ext cx="31058" cy="31062"/>
          </a:xfrm>
          <a:prstGeom prst="rect">
            <a:avLst/>
          </a:prstGeom>
        </p:spPr>
      </p:pic>
      <p:pic>
        <p:nvPicPr>
          <p:cNvPr id="1102" name="bg object 1102"/>
          <p:cNvPicPr/>
          <p:nvPr/>
        </p:nvPicPr>
        <p:blipFill>
          <a:blip r:embed="rId630" cstate="print"/>
          <a:stretch>
            <a:fillRect/>
          </a:stretch>
        </p:blipFill>
        <p:spPr>
          <a:xfrm>
            <a:off x="7120674" y="3889876"/>
            <a:ext cx="31058" cy="31062"/>
          </a:xfrm>
          <a:prstGeom prst="rect">
            <a:avLst/>
          </a:prstGeom>
        </p:spPr>
      </p:pic>
      <p:pic>
        <p:nvPicPr>
          <p:cNvPr id="1103" name="bg object 1103"/>
          <p:cNvPicPr/>
          <p:nvPr/>
        </p:nvPicPr>
        <p:blipFill>
          <a:blip r:embed="rId616" cstate="print"/>
          <a:stretch>
            <a:fillRect/>
          </a:stretch>
        </p:blipFill>
        <p:spPr>
          <a:xfrm>
            <a:off x="7187743" y="3889876"/>
            <a:ext cx="31064" cy="31062"/>
          </a:xfrm>
          <a:prstGeom prst="rect">
            <a:avLst/>
          </a:prstGeom>
        </p:spPr>
      </p:pic>
      <p:pic>
        <p:nvPicPr>
          <p:cNvPr id="1104" name="bg object 1104"/>
          <p:cNvPicPr/>
          <p:nvPr/>
        </p:nvPicPr>
        <p:blipFill>
          <a:blip r:embed="rId616" cstate="print"/>
          <a:stretch>
            <a:fillRect/>
          </a:stretch>
        </p:blipFill>
        <p:spPr>
          <a:xfrm>
            <a:off x="7254818" y="3889876"/>
            <a:ext cx="31058" cy="31062"/>
          </a:xfrm>
          <a:prstGeom prst="rect">
            <a:avLst/>
          </a:prstGeom>
        </p:spPr>
      </p:pic>
      <p:pic>
        <p:nvPicPr>
          <p:cNvPr id="1105" name="bg object 1105"/>
          <p:cNvPicPr/>
          <p:nvPr/>
        </p:nvPicPr>
        <p:blipFill>
          <a:blip r:embed="rId581" cstate="print"/>
          <a:stretch>
            <a:fillRect/>
          </a:stretch>
        </p:blipFill>
        <p:spPr>
          <a:xfrm>
            <a:off x="7388955" y="3889876"/>
            <a:ext cx="31064" cy="31062"/>
          </a:xfrm>
          <a:prstGeom prst="rect">
            <a:avLst/>
          </a:prstGeom>
        </p:spPr>
      </p:pic>
      <p:pic>
        <p:nvPicPr>
          <p:cNvPr id="1106" name="bg object 1106"/>
          <p:cNvPicPr/>
          <p:nvPr/>
        </p:nvPicPr>
        <p:blipFill>
          <a:blip r:embed="rId631" cstate="print"/>
          <a:stretch>
            <a:fillRect/>
          </a:stretch>
        </p:blipFill>
        <p:spPr>
          <a:xfrm>
            <a:off x="5376837" y="4024011"/>
            <a:ext cx="31071" cy="31056"/>
          </a:xfrm>
          <a:prstGeom prst="rect">
            <a:avLst/>
          </a:prstGeom>
        </p:spPr>
      </p:pic>
      <p:pic>
        <p:nvPicPr>
          <p:cNvPr id="1107" name="bg object 1107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443912" y="4024011"/>
            <a:ext cx="31064" cy="31056"/>
          </a:xfrm>
          <a:prstGeom prst="rect">
            <a:avLst/>
          </a:prstGeom>
        </p:spPr>
      </p:pic>
      <p:pic>
        <p:nvPicPr>
          <p:cNvPr id="1108" name="bg object 1108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510981" y="4024011"/>
            <a:ext cx="31058" cy="31056"/>
          </a:xfrm>
          <a:prstGeom prst="rect">
            <a:avLst/>
          </a:prstGeom>
        </p:spPr>
      </p:pic>
      <p:pic>
        <p:nvPicPr>
          <p:cNvPr id="1109" name="bg object 1109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578049" y="4024011"/>
            <a:ext cx="31071" cy="31056"/>
          </a:xfrm>
          <a:prstGeom prst="rect">
            <a:avLst/>
          </a:prstGeom>
        </p:spPr>
      </p:pic>
      <p:pic>
        <p:nvPicPr>
          <p:cNvPr id="1110" name="bg object 1110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645131" y="4024011"/>
            <a:ext cx="31051" cy="31056"/>
          </a:xfrm>
          <a:prstGeom prst="rect">
            <a:avLst/>
          </a:prstGeom>
        </p:spPr>
      </p:pic>
      <p:pic>
        <p:nvPicPr>
          <p:cNvPr id="1111" name="bg object 1111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712193" y="4024011"/>
            <a:ext cx="31064" cy="31056"/>
          </a:xfrm>
          <a:prstGeom prst="rect">
            <a:avLst/>
          </a:prstGeom>
        </p:spPr>
      </p:pic>
      <p:pic>
        <p:nvPicPr>
          <p:cNvPr id="1112" name="bg object 1112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779268" y="4024011"/>
            <a:ext cx="31058" cy="31056"/>
          </a:xfrm>
          <a:prstGeom prst="rect">
            <a:avLst/>
          </a:prstGeom>
        </p:spPr>
      </p:pic>
      <p:pic>
        <p:nvPicPr>
          <p:cNvPr id="1113" name="bg object 1113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846330" y="4024011"/>
            <a:ext cx="31064" cy="31056"/>
          </a:xfrm>
          <a:prstGeom prst="rect">
            <a:avLst/>
          </a:prstGeom>
        </p:spPr>
      </p:pic>
      <p:pic>
        <p:nvPicPr>
          <p:cNvPr id="1114" name="bg object 1114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913406" y="4024011"/>
            <a:ext cx="31058" cy="31056"/>
          </a:xfrm>
          <a:prstGeom prst="rect">
            <a:avLst/>
          </a:prstGeom>
        </p:spPr>
      </p:pic>
      <p:pic>
        <p:nvPicPr>
          <p:cNvPr id="1115" name="bg object 1115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980475" y="4024011"/>
            <a:ext cx="31064" cy="31056"/>
          </a:xfrm>
          <a:prstGeom prst="rect">
            <a:avLst/>
          </a:prstGeom>
        </p:spPr>
      </p:pic>
      <p:pic>
        <p:nvPicPr>
          <p:cNvPr id="1116" name="bg object 1116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047550" y="4024011"/>
            <a:ext cx="31058" cy="31056"/>
          </a:xfrm>
          <a:prstGeom prst="rect">
            <a:avLst/>
          </a:prstGeom>
        </p:spPr>
      </p:pic>
      <p:pic>
        <p:nvPicPr>
          <p:cNvPr id="1117" name="bg object 1117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114618" y="4024011"/>
            <a:ext cx="31058" cy="31056"/>
          </a:xfrm>
          <a:prstGeom prst="rect">
            <a:avLst/>
          </a:prstGeom>
        </p:spPr>
      </p:pic>
      <p:pic>
        <p:nvPicPr>
          <p:cNvPr id="1118" name="bg object 1118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181686" y="4024011"/>
            <a:ext cx="31058" cy="31056"/>
          </a:xfrm>
          <a:prstGeom prst="rect">
            <a:avLst/>
          </a:prstGeom>
        </p:spPr>
      </p:pic>
      <p:pic>
        <p:nvPicPr>
          <p:cNvPr id="1119" name="bg object 1119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248755" y="4024011"/>
            <a:ext cx="31064" cy="31056"/>
          </a:xfrm>
          <a:prstGeom prst="rect">
            <a:avLst/>
          </a:prstGeom>
        </p:spPr>
      </p:pic>
      <p:pic>
        <p:nvPicPr>
          <p:cNvPr id="1120" name="bg object 1120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315831" y="4024011"/>
            <a:ext cx="31064" cy="31056"/>
          </a:xfrm>
          <a:prstGeom prst="rect">
            <a:avLst/>
          </a:prstGeom>
        </p:spPr>
      </p:pic>
      <p:pic>
        <p:nvPicPr>
          <p:cNvPr id="1121" name="bg object 1121"/>
          <p:cNvPicPr/>
          <p:nvPr/>
        </p:nvPicPr>
        <p:blipFill>
          <a:blip r:embed="rId632" cstate="print"/>
          <a:stretch>
            <a:fillRect/>
          </a:stretch>
        </p:blipFill>
        <p:spPr>
          <a:xfrm>
            <a:off x="6382892" y="4024011"/>
            <a:ext cx="31071" cy="31056"/>
          </a:xfrm>
          <a:prstGeom prst="rect">
            <a:avLst/>
          </a:prstGeom>
        </p:spPr>
      </p:pic>
      <p:pic>
        <p:nvPicPr>
          <p:cNvPr id="1122" name="bg object 1122"/>
          <p:cNvPicPr/>
          <p:nvPr/>
        </p:nvPicPr>
        <p:blipFill>
          <a:blip r:embed="rId633" cstate="print"/>
          <a:stretch>
            <a:fillRect/>
          </a:stretch>
        </p:blipFill>
        <p:spPr>
          <a:xfrm>
            <a:off x="6449975" y="4024011"/>
            <a:ext cx="31058" cy="31056"/>
          </a:xfrm>
          <a:prstGeom prst="rect">
            <a:avLst/>
          </a:prstGeom>
        </p:spPr>
      </p:pic>
      <p:pic>
        <p:nvPicPr>
          <p:cNvPr id="1123" name="bg object 1123"/>
          <p:cNvPicPr/>
          <p:nvPr/>
        </p:nvPicPr>
        <p:blipFill>
          <a:blip r:embed="rId634" cstate="print"/>
          <a:stretch>
            <a:fillRect/>
          </a:stretch>
        </p:blipFill>
        <p:spPr>
          <a:xfrm>
            <a:off x="6517043" y="4024011"/>
            <a:ext cx="31058" cy="31056"/>
          </a:xfrm>
          <a:prstGeom prst="rect">
            <a:avLst/>
          </a:prstGeom>
        </p:spPr>
      </p:pic>
      <p:pic>
        <p:nvPicPr>
          <p:cNvPr id="1124" name="bg object 1124"/>
          <p:cNvPicPr/>
          <p:nvPr/>
        </p:nvPicPr>
        <p:blipFill>
          <a:blip r:embed="rId635" cstate="print"/>
          <a:stretch>
            <a:fillRect/>
          </a:stretch>
        </p:blipFill>
        <p:spPr>
          <a:xfrm>
            <a:off x="6718248" y="4024011"/>
            <a:ext cx="31071" cy="31056"/>
          </a:xfrm>
          <a:prstGeom prst="rect">
            <a:avLst/>
          </a:prstGeom>
        </p:spPr>
      </p:pic>
      <p:pic>
        <p:nvPicPr>
          <p:cNvPr id="1125" name="bg object 1125"/>
          <p:cNvPicPr/>
          <p:nvPr/>
        </p:nvPicPr>
        <p:blipFill>
          <a:blip r:embed="rId636" cstate="print"/>
          <a:stretch>
            <a:fillRect/>
          </a:stretch>
        </p:blipFill>
        <p:spPr>
          <a:xfrm>
            <a:off x="6785324" y="4024011"/>
            <a:ext cx="31058" cy="31056"/>
          </a:xfrm>
          <a:prstGeom prst="rect">
            <a:avLst/>
          </a:prstGeom>
        </p:spPr>
      </p:pic>
      <p:pic>
        <p:nvPicPr>
          <p:cNvPr id="1126" name="bg object 1126"/>
          <p:cNvPicPr/>
          <p:nvPr/>
        </p:nvPicPr>
        <p:blipFill>
          <a:blip r:embed="rId637" cstate="print"/>
          <a:stretch>
            <a:fillRect/>
          </a:stretch>
        </p:blipFill>
        <p:spPr>
          <a:xfrm>
            <a:off x="6852393" y="4024011"/>
            <a:ext cx="31064" cy="31056"/>
          </a:xfrm>
          <a:prstGeom prst="rect">
            <a:avLst/>
          </a:prstGeom>
        </p:spPr>
      </p:pic>
      <p:pic>
        <p:nvPicPr>
          <p:cNvPr id="1127" name="bg object 1127"/>
          <p:cNvPicPr/>
          <p:nvPr/>
        </p:nvPicPr>
        <p:blipFill>
          <a:blip r:embed="rId638" cstate="print"/>
          <a:stretch>
            <a:fillRect/>
          </a:stretch>
        </p:blipFill>
        <p:spPr>
          <a:xfrm>
            <a:off x="6919468" y="4024011"/>
            <a:ext cx="31051" cy="31056"/>
          </a:xfrm>
          <a:prstGeom prst="rect">
            <a:avLst/>
          </a:prstGeom>
        </p:spPr>
      </p:pic>
      <p:pic>
        <p:nvPicPr>
          <p:cNvPr id="1128" name="bg object 1128"/>
          <p:cNvPicPr/>
          <p:nvPr/>
        </p:nvPicPr>
        <p:blipFill>
          <a:blip r:embed="rId639" cstate="print"/>
          <a:stretch>
            <a:fillRect/>
          </a:stretch>
        </p:blipFill>
        <p:spPr>
          <a:xfrm>
            <a:off x="6986530" y="4024011"/>
            <a:ext cx="31064" cy="31056"/>
          </a:xfrm>
          <a:prstGeom prst="rect">
            <a:avLst/>
          </a:prstGeom>
        </p:spPr>
      </p:pic>
      <p:pic>
        <p:nvPicPr>
          <p:cNvPr id="1129" name="bg object 1129"/>
          <p:cNvPicPr/>
          <p:nvPr/>
        </p:nvPicPr>
        <p:blipFill>
          <a:blip r:embed="rId640" cstate="print"/>
          <a:stretch>
            <a:fillRect/>
          </a:stretch>
        </p:blipFill>
        <p:spPr>
          <a:xfrm>
            <a:off x="7053605" y="4024011"/>
            <a:ext cx="31058" cy="31056"/>
          </a:xfrm>
          <a:prstGeom prst="rect">
            <a:avLst/>
          </a:prstGeom>
        </p:spPr>
      </p:pic>
      <p:pic>
        <p:nvPicPr>
          <p:cNvPr id="1130" name="bg object 1130"/>
          <p:cNvPicPr/>
          <p:nvPr/>
        </p:nvPicPr>
        <p:blipFill>
          <a:blip r:embed="rId581" cstate="print"/>
          <a:stretch>
            <a:fillRect/>
          </a:stretch>
        </p:blipFill>
        <p:spPr>
          <a:xfrm>
            <a:off x="7321886" y="4024011"/>
            <a:ext cx="31064" cy="31056"/>
          </a:xfrm>
          <a:prstGeom prst="rect">
            <a:avLst/>
          </a:prstGeom>
        </p:spPr>
      </p:pic>
      <p:pic>
        <p:nvPicPr>
          <p:cNvPr id="1131" name="bg object 1131"/>
          <p:cNvPicPr/>
          <p:nvPr/>
        </p:nvPicPr>
        <p:blipFill>
          <a:blip r:embed="rId631" cstate="print"/>
          <a:stretch>
            <a:fillRect/>
          </a:stretch>
        </p:blipFill>
        <p:spPr>
          <a:xfrm>
            <a:off x="5376837" y="4091075"/>
            <a:ext cx="31071" cy="31056"/>
          </a:xfrm>
          <a:prstGeom prst="rect">
            <a:avLst/>
          </a:prstGeom>
        </p:spPr>
      </p:pic>
      <p:pic>
        <p:nvPicPr>
          <p:cNvPr id="1132" name="bg object 1132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443912" y="4091075"/>
            <a:ext cx="31064" cy="31056"/>
          </a:xfrm>
          <a:prstGeom prst="rect">
            <a:avLst/>
          </a:prstGeom>
        </p:spPr>
      </p:pic>
      <p:pic>
        <p:nvPicPr>
          <p:cNvPr id="1133" name="bg object 1133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510981" y="4091075"/>
            <a:ext cx="31058" cy="31056"/>
          </a:xfrm>
          <a:prstGeom prst="rect">
            <a:avLst/>
          </a:prstGeom>
        </p:spPr>
      </p:pic>
      <p:pic>
        <p:nvPicPr>
          <p:cNvPr id="1134" name="bg object 1134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578049" y="4091075"/>
            <a:ext cx="31071" cy="31056"/>
          </a:xfrm>
          <a:prstGeom prst="rect">
            <a:avLst/>
          </a:prstGeom>
        </p:spPr>
      </p:pic>
      <p:pic>
        <p:nvPicPr>
          <p:cNvPr id="1135" name="bg object 1135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645131" y="4091075"/>
            <a:ext cx="31051" cy="31056"/>
          </a:xfrm>
          <a:prstGeom prst="rect">
            <a:avLst/>
          </a:prstGeom>
        </p:spPr>
      </p:pic>
      <p:pic>
        <p:nvPicPr>
          <p:cNvPr id="1136" name="bg object 1136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712193" y="4091075"/>
            <a:ext cx="31064" cy="31056"/>
          </a:xfrm>
          <a:prstGeom prst="rect">
            <a:avLst/>
          </a:prstGeom>
        </p:spPr>
      </p:pic>
      <p:pic>
        <p:nvPicPr>
          <p:cNvPr id="1137" name="bg object 1137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779268" y="4091075"/>
            <a:ext cx="31058" cy="31056"/>
          </a:xfrm>
          <a:prstGeom prst="rect">
            <a:avLst/>
          </a:prstGeom>
        </p:spPr>
      </p:pic>
      <p:pic>
        <p:nvPicPr>
          <p:cNvPr id="1138" name="bg object 1138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846330" y="4091075"/>
            <a:ext cx="31064" cy="31056"/>
          </a:xfrm>
          <a:prstGeom prst="rect">
            <a:avLst/>
          </a:prstGeom>
        </p:spPr>
      </p:pic>
      <p:pic>
        <p:nvPicPr>
          <p:cNvPr id="1139" name="bg object 1139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913406" y="4091075"/>
            <a:ext cx="31058" cy="31056"/>
          </a:xfrm>
          <a:prstGeom prst="rect">
            <a:avLst/>
          </a:prstGeom>
        </p:spPr>
      </p:pic>
      <p:pic>
        <p:nvPicPr>
          <p:cNvPr id="1140" name="bg object 1140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980475" y="4091075"/>
            <a:ext cx="31064" cy="31056"/>
          </a:xfrm>
          <a:prstGeom prst="rect">
            <a:avLst/>
          </a:prstGeom>
        </p:spPr>
      </p:pic>
      <p:pic>
        <p:nvPicPr>
          <p:cNvPr id="1141" name="bg object 1141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047550" y="4091075"/>
            <a:ext cx="31058" cy="31056"/>
          </a:xfrm>
          <a:prstGeom prst="rect">
            <a:avLst/>
          </a:prstGeom>
        </p:spPr>
      </p:pic>
      <p:pic>
        <p:nvPicPr>
          <p:cNvPr id="1142" name="bg object 1142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114618" y="4091075"/>
            <a:ext cx="31058" cy="31056"/>
          </a:xfrm>
          <a:prstGeom prst="rect">
            <a:avLst/>
          </a:prstGeom>
        </p:spPr>
      </p:pic>
      <p:pic>
        <p:nvPicPr>
          <p:cNvPr id="1143" name="bg object 1143"/>
          <p:cNvPicPr/>
          <p:nvPr/>
        </p:nvPicPr>
        <p:blipFill>
          <a:blip r:embed="rId641" cstate="print"/>
          <a:stretch>
            <a:fillRect/>
          </a:stretch>
        </p:blipFill>
        <p:spPr>
          <a:xfrm>
            <a:off x="6181686" y="4091075"/>
            <a:ext cx="31058" cy="31056"/>
          </a:xfrm>
          <a:prstGeom prst="rect">
            <a:avLst/>
          </a:prstGeom>
        </p:spPr>
      </p:pic>
      <p:pic>
        <p:nvPicPr>
          <p:cNvPr id="1144" name="bg object 1144"/>
          <p:cNvPicPr/>
          <p:nvPr/>
        </p:nvPicPr>
        <p:blipFill>
          <a:blip r:embed="rId642" cstate="print"/>
          <a:stretch>
            <a:fillRect/>
          </a:stretch>
        </p:blipFill>
        <p:spPr>
          <a:xfrm>
            <a:off x="6248755" y="4091075"/>
            <a:ext cx="31064" cy="31056"/>
          </a:xfrm>
          <a:prstGeom prst="rect">
            <a:avLst/>
          </a:prstGeom>
        </p:spPr>
      </p:pic>
      <p:pic>
        <p:nvPicPr>
          <p:cNvPr id="1145" name="bg object 1145"/>
          <p:cNvPicPr/>
          <p:nvPr/>
        </p:nvPicPr>
        <p:blipFill>
          <a:blip r:embed="rId643" cstate="print"/>
          <a:stretch>
            <a:fillRect/>
          </a:stretch>
        </p:blipFill>
        <p:spPr>
          <a:xfrm>
            <a:off x="6315831" y="4091075"/>
            <a:ext cx="31064" cy="31056"/>
          </a:xfrm>
          <a:prstGeom prst="rect">
            <a:avLst/>
          </a:prstGeom>
        </p:spPr>
      </p:pic>
      <p:pic>
        <p:nvPicPr>
          <p:cNvPr id="1146" name="bg object 1146"/>
          <p:cNvPicPr/>
          <p:nvPr/>
        </p:nvPicPr>
        <p:blipFill>
          <a:blip r:embed="rId634" cstate="print"/>
          <a:stretch>
            <a:fillRect/>
          </a:stretch>
        </p:blipFill>
        <p:spPr>
          <a:xfrm>
            <a:off x="6382892" y="4091075"/>
            <a:ext cx="31071" cy="31056"/>
          </a:xfrm>
          <a:prstGeom prst="rect">
            <a:avLst/>
          </a:prstGeom>
        </p:spPr>
      </p:pic>
      <p:pic>
        <p:nvPicPr>
          <p:cNvPr id="1147" name="bg object 1147"/>
          <p:cNvPicPr/>
          <p:nvPr/>
        </p:nvPicPr>
        <p:blipFill>
          <a:blip r:embed="rId634" cstate="print"/>
          <a:stretch>
            <a:fillRect/>
          </a:stretch>
        </p:blipFill>
        <p:spPr>
          <a:xfrm>
            <a:off x="6449975" y="4091075"/>
            <a:ext cx="31058" cy="31056"/>
          </a:xfrm>
          <a:prstGeom prst="rect">
            <a:avLst/>
          </a:prstGeom>
        </p:spPr>
      </p:pic>
      <p:pic>
        <p:nvPicPr>
          <p:cNvPr id="1148" name="bg object 1148"/>
          <p:cNvPicPr/>
          <p:nvPr/>
        </p:nvPicPr>
        <p:blipFill>
          <a:blip r:embed="rId634" cstate="print"/>
          <a:stretch>
            <a:fillRect/>
          </a:stretch>
        </p:blipFill>
        <p:spPr>
          <a:xfrm>
            <a:off x="6517043" y="4091075"/>
            <a:ext cx="31058" cy="31056"/>
          </a:xfrm>
          <a:prstGeom prst="rect">
            <a:avLst/>
          </a:prstGeom>
        </p:spPr>
      </p:pic>
      <p:pic>
        <p:nvPicPr>
          <p:cNvPr id="1149" name="bg object 1149"/>
          <p:cNvPicPr/>
          <p:nvPr/>
        </p:nvPicPr>
        <p:blipFill>
          <a:blip r:embed="rId636" cstate="print"/>
          <a:stretch>
            <a:fillRect/>
          </a:stretch>
        </p:blipFill>
        <p:spPr>
          <a:xfrm>
            <a:off x="6718248" y="4091075"/>
            <a:ext cx="31071" cy="31056"/>
          </a:xfrm>
          <a:prstGeom prst="rect">
            <a:avLst/>
          </a:prstGeom>
        </p:spPr>
      </p:pic>
      <p:pic>
        <p:nvPicPr>
          <p:cNvPr id="1150" name="bg object 1150"/>
          <p:cNvPicPr/>
          <p:nvPr/>
        </p:nvPicPr>
        <p:blipFill>
          <a:blip r:embed="rId644" cstate="print"/>
          <a:stretch>
            <a:fillRect/>
          </a:stretch>
        </p:blipFill>
        <p:spPr>
          <a:xfrm>
            <a:off x="6785324" y="4091075"/>
            <a:ext cx="31058" cy="31056"/>
          </a:xfrm>
          <a:prstGeom prst="rect">
            <a:avLst/>
          </a:prstGeom>
        </p:spPr>
      </p:pic>
      <p:pic>
        <p:nvPicPr>
          <p:cNvPr id="1151" name="bg object 1151"/>
          <p:cNvPicPr/>
          <p:nvPr/>
        </p:nvPicPr>
        <p:blipFill>
          <a:blip r:embed="rId638" cstate="print"/>
          <a:stretch>
            <a:fillRect/>
          </a:stretch>
        </p:blipFill>
        <p:spPr>
          <a:xfrm>
            <a:off x="6852393" y="4091075"/>
            <a:ext cx="31064" cy="31056"/>
          </a:xfrm>
          <a:prstGeom prst="rect">
            <a:avLst/>
          </a:prstGeom>
        </p:spPr>
      </p:pic>
      <p:pic>
        <p:nvPicPr>
          <p:cNvPr id="1152" name="bg object 1152"/>
          <p:cNvPicPr/>
          <p:nvPr/>
        </p:nvPicPr>
        <p:blipFill>
          <a:blip r:embed="rId638" cstate="print"/>
          <a:stretch>
            <a:fillRect/>
          </a:stretch>
        </p:blipFill>
        <p:spPr>
          <a:xfrm>
            <a:off x="6919468" y="4091075"/>
            <a:ext cx="31051" cy="31056"/>
          </a:xfrm>
          <a:prstGeom prst="rect">
            <a:avLst/>
          </a:prstGeom>
        </p:spPr>
      </p:pic>
      <p:pic>
        <p:nvPicPr>
          <p:cNvPr id="1153" name="bg object 1153"/>
          <p:cNvPicPr/>
          <p:nvPr/>
        </p:nvPicPr>
        <p:blipFill>
          <a:blip r:embed="rId645" cstate="print"/>
          <a:stretch>
            <a:fillRect/>
          </a:stretch>
        </p:blipFill>
        <p:spPr>
          <a:xfrm>
            <a:off x="6986530" y="4091075"/>
            <a:ext cx="31064" cy="31056"/>
          </a:xfrm>
          <a:prstGeom prst="rect">
            <a:avLst/>
          </a:prstGeom>
        </p:spPr>
      </p:pic>
      <p:pic>
        <p:nvPicPr>
          <p:cNvPr id="1154" name="bg object 1154"/>
          <p:cNvPicPr/>
          <p:nvPr/>
        </p:nvPicPr>
        <p:blipFill>
          <a:blip r:embed="rId631" cstate="print"/>
          <a:stretch>
            <a:fillRect/>
          </a:stretch>
        </p:blipFill>
        <p:spPr>
          <a:xfrm>
            <a:off x="5376837" y="4158138"/>
            <a:ext cx="31071" cy="31062"/>
          </a:xfrm>
          <a:prstGeom prst="rect">
            <a:avLst/>
          </a:prstGeom>
        </p:spPr>
      </p:pic>
      <p:pic>
        <p:nvPicPr>
          <p:cNvPr id="1155" name="bg object 1155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443912" y="4158138"/>
            <a:ext cx="31064" cy="31062"/>
          </a:xfrm>
          <a:prstGeom prst="rect">
            <a:avLst/>
          </a:prstGeom>
        </p:spPr>
      </p:pic>
      <p:pic>
        <p:nvPicPr>
          <p:cNvPr id="1156" name="bg object 1156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645131" y="4158138"/>
            <a:ext cx="31051" cy="31062"/>
          </a:xfrm>
          <a:prstGeom prst="rect">
            <a:avLst/>
          </a:prstGeom>
        </p:spPr>
      </p:pic>
      <p:pic>
        <p:nvPicPr>
          <p:cNvPr id="1157" name="bg object 1157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712193" y="4158138"/>
            <a:ext cx="31064" cy="31062"/>
          </a:xfrm>
          <a:prstGeom prst="rect">
            <a:avLst/>
          </a:prstGeom>
        </p:spPr>
      </p:pic>
      <p:pic>
        <p:nvPicPr>
          <p:cNvPr id="1158" name="bg object 1158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779268" y="4158138"/>
            <a:ext cx="31058" cy="31062"/>
          </a:xfrm>
          <a:prstGeom prst="rect">
            <a:avLst/>
          </a:prstGeom>
        </p:spPr>
      </p:pic>
      <p:pic>
        <p:nvPicPr>
          <p:cNvPr id="1159" name="bg object 1159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846330" y="4158138"/>
            <a:ext cx="31064" cy="31062"/>
          </a:xfrm>
          <a:prstGeom prst="rect">
            <a:avLst/>
          </a:prstGeom>
        </p:spPr>
      </p:pic>
      <p:pic>
        <p:nvPicPr>
          <p:cNvPr id="1160" name="bg object 1160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5913406" y="4158138"/>
            <a:ext cx="31058" cy="31062"/>
          </a:xfrm>
          <a:prstGeom prst="rect">
            <a:avLst/>
          </a:prstGeom>
        </p:spPr>
      </p:pic>
      <p:pic>
        <p:nvPicPr>
          <p:cNvPr id="1161" name="bg object 1161"/>
          <p:cNvPicPr/>
          <p:nvPr/>
        </p:nvPicPr>
        <p:blipFill>
          <a:blip r:embed="rId646" cstate="print"/>
          <a:stretch>
            <a:fillRect/>
          </a:stretch>
        </p:blipFill>
        <p:spPr>
          <a:xfrm>
            <a:off x="5980475" y="4158138"/>
            <a:ext cx="31064" cy="31062"/>
          </a:xfrm>
          <a:prstGeom prst="rect">
            <a:avLst/>
          </a:prstGeom>
        </p:spPr>
      </p:pic>
      <p:pic>
        <p:nvPicPr>
          <p:cNvPr id="1162" name="bg object 1162"/>
          <p:cNvPicPr/>
          <p:nvPr/>
        </p:nvPicPr>
        <p:blipFill>
          <a:blip r:embed="rId647" cstate="print"/>
          <a:stretch>
            <a:fillRect/>
          </a:stretch>
        </p:blipFill>
        <p:spPr>
          <a:xfrm>
            <a:off x="6047550" y="4158138"/>
            <a:ext cx="31058" cy="31062"/>
          </a:xfrm>
          <a:prstGeom prst="rect">
            <a:avLst/>
          </a:prstGeom>
        </p:spPr>
      </p:pic>
      <p:pic>
        <p:nvPicPr>
          <p:cNvPr id="1163" name="bg object 1163"/>
          <p:cNvPicPr/>
          <p:nvPr/>
        </p:nvPicPr>
        <p:blipFill>
          <a:blip r:embed="rId648" cstate="print"/>
          <a:stretch>
            <a:fillRect/>
          </a:stretch>
        </p:blipFill>
        <p:spPr>
          <a:xfrm>
            <a:off x="6114618" y="4158138"/>
            <a:ext cx="31058" cy="31062"/>
          </a:xfrm>
          <a:prstGeom prst="rect">
            <a:avLst/>
          </a:prstGeom>
        </p:spPr>
      </p:pic>
      <p:pic>
        <p:nvPicPr>
          <p:cNvPr id="1164" name="bg object 1164"/>
          <p:cNvPicPr/>
          <p:nvPr/>
        </p:nvPicPr>
        <p:blipFill>
          <a:blip r:embed="rId649" cstate="print"/>
          <a:stretch>
            <a:fillRect/>
          </a:stretch>
        </p:blipFill>
        <p:spPr>
          <a:xfrm>
            <a:off x="6181686" y="4158138"/>
            <a:ext cx="31058" cy="31062"/>
          </a:xfrm>
          <a:prstGeom prst="rect">
            <a:avLst/>
          </a:prstGeom>
        </p:spPr>
      </p:pic>
      <p:pic>
        <p:nvPicPr>
          <p:cNvPr id="1165" name="bg object 1165"/>
          <p:cNvPicPr/>
          <p:nvPr/>
        </p:nvPicPr>
        <p:blipFill>
          <a:blip r:embed="rId634" cstate="print"/>
          <a:stretch>
            <a:fillRect/>
          </a:stretch>
        </p:blipFill>
        <p:spPr>
          <a:xfrm>
            <a:off x="6248755" y="4158138"/>
            <a:ext cx="31064" cy="31062"/>
          </a:xfrm>
          <a:prstGeom prst="rect">
            <a:avLst/>
          </a:prstGeom>
        </p:spPr>
      </p:pic>
      <p:pic>
        <p:nvPicPr>
          <p:cNvPr id="1166" name="bg object 1166"/>
          <p:cNvPicPr/>
          <p:nvPr/>
        </p:nvPicPr>
        <p:blipFill>
          <a:blip r:embed="rId634" cstate="print"/>
          <a:stretch>
            <a:fillRect/>
          </a:stretch>
        </p:blipFill>
        <p:spPr>
          <a:xfrm>
            <a:off x="6315831" y="4158138"/>
            <a:ext cx="31064" cy="31062"/>
          </a:xfrm>
          <a:prstGeom prst="rect">
            <a:avLst/>
          </a:prstGeom>
        </p:spPr>
      </p:pic>
      <p:pic>
        <p:nvPicPr>
          <p:cNvPr id="1167" name="bg object 1167"/>
          <p:cNvPicPr/>
          <p:nvPr/>
        </p:nvPicPr>
        <p:blipFill>
          <a:blip r:embed="rId634" cstate="print"/>
          <a:stretch>
            <a:fillRect/>
          </a:stretch>
        </p:blipFill>
        <p:spPr>
          <a:xfrm>
            <a:off x="6382892" y="4158138"/>
            <a:ext cx="31071" cy="31062"/>
          </a:xfrm>
          <a:prstGeom prst="rect">
            <a:avLst/>
          </a:prstGeom>
        </p:spPr>
      </p:pic>
      <p:pic>
        <p:nvPicPr>
          <p:cNvPr id="1168" name="bg object 1168"/>
          <p:cNvPicPr/>
          <p:nvPr/>
        </p:nvPicPr>
        <p:blipFill>
          <a:blip r:embed="rId650" cstate="print"/>
          <a:stretch>
            <a:fillRect/>
          </a:stretch>
        </p:blipFill>
        <p:spPr>
          <a:xfrm>
            <a:off x="6449975" y="4158138"/>
            <a:ext cx="31058" cy="31062"/>
          </a:xfrm>
          <a:prstGeom prst="rect">
            <a:avLst/>
          </a:prstGeom>
        </p:spPr>
      </p:pic>
      <p:pic>
        <p:nvPicPr>
          <p:cNvPr id="1169" name="bg object 1169"/>
          <p:cNvPicPr/>
          <p:nvPr/>
        </p:nvPicPr>
        <p:blipFill>
          <a:blip r:embed="rId651" cstate="print"/>
          <a:stretch>
            <a:fillRect/>
          </a:stretch>
        </p:blipFill>
        <p:spPr>
          <a:xfrm>
            <a:off x="6517043" y="4158138"/>
            <a:ext cx="31058" cy="31062"/>
          </a:xfrm>
          <a:prstGeom prst="rect">
            <a:avLst/>
          </a:prstGeom>
        </p:spPr>
      </p:pic>
      <p:pic>
        <p:nvPicPr>
          <p:cNvPr id="1170" name="bg object 1170"/>
          <p:cNvPicPr/>
          <p:nvPr/>
        </p:nvPicPr>
        <p:blipFill>
          <a:blip r:embed="rId652" cstate="print"/>
          <a:stretch>
            <a:fillRect/>
          </a:stretch>
        </p:blipFill>
        <p:spPr>
          <a:xfrm>
            <a:off x="6584114" y="4158138"/>
            <a:ext cx="31061" cy="31062"/>
          </a:xfrm>
          <a:prstGeom prst="rect">
            <a:avLst/>
          </a:prstGeom>
        </p:spPr>
      </p:pic>
      <p:pic>
        <p:nvPicPr>
          <p:cNvPr id="1171" name="bg object 1171"/>
          <p:cNvPicPr/>
          <p:nvPr/>
        </p:nvPicPr>
        <p:blipFill>
          <a:blip r:embed="rId636" cstate="print"/>
          <a:stretch>
            <a:fillRect/>
          </a:stretch>
        </p:blipFill>
        <p:spPr>
          <a:xfrm>
            <a:off x="6718248" y="4158138"/>
            <a:ext cx="31071" cy="31062"/>
          </a:xfrm>
          <a:prstGeom prst="rect">
            <a:avLst/>
          </a:prstGeom>
        </p:spPr>
      </p:pic>
      <p:pic>
        <p:nvPicPr>
          <p:cNvPr id="1172" name="bg object 1172"/>
          <p:cNvPicPr/>
          <p:nvPr/>
        </p:nvPicPr>
        <p:blipFill>
          <a:blip r:embed="rId653" cstate="print"/>
          <a:stretch>
            <a:fillRect/>
          </a:stretch>
        </p:blipFill>
        <p:spPr>
          <a:xfrm>
            <a:off x="6785324" y="4158138"/>
            <a:ext cx="31058" cy="31062"/>
          </a:xfrm>
          <a:prstGeom prst="rect">
            <a:avLst/>
          </a:prstGeom>
        </p:spPr>
      </p:pic>
      <p:pic>
        <p:nvPicPr>
          <p:cNvPr id="1173" name="bg object 1173"/>
          <p:cNvPicPr/>
          <p:nvPr/>
        </p:nvPicPr>
        <p:blipFill>
          <a:blip r:embed="rId638" cstate="print"/>
          <a:stretch>
            <a:fillRect/>
          </a:stretch>
        </p:blipFill>
        <p:spPr>
          <a:xfrm>
            <a:off x="6852393" y="4158138"/>
            <a:ext cx="31064" cy="31062"/>
          </a:xfrm>
          <a:prstGeom prst="rect">
            <a:avLst/>
          </a:prstGeom>
        </p:spPr>
      </p:pic>
      <p:pic>
        <p:nvPicPr>
          <p:cNvPr id="1174" name="bg object 1174"/>
          <p:cNvPicPr/>
          <p:nvPr/>
        </p:nvPicPr>
        <p:blipFill>
          <a:blip r:embed="rId654" cstate="print"/>
          <a:stretch>
            <a:fillRect/>
          </a:stretch>
        </p:blipFill>
        <p:spPr>
          <a:xfrm>
            <a:off x="6919468" y="4158138"/>
            <a:ext cx="31051" cy="31062"/>
          </a:xfrm>
          <a:prstGeom prst="rect">
            <a:avLst/>
          </a:prstGeom>
        </p:spPr>
      </p:pic>
      <p:pic>
        <p:nvPicPr>
          <p:cNvPr id="1175" name="bg object 1175"/>
          <p:cNvPicPr/>
          <p:nvPr/>
        </p:nvPicPr>
        <p:blipFill>
          <a:blip r:embed="rId655" cstate="print"/>
          <a:stretch>
            <a:fillRect/>
          </a:stretch>
        </p:blipFill>
        <p:spPr>
          <a:xfrm>
            <a:off x="6315831" y="4225209"/>
            <a:ext cx="31064" cy="31049"/>
          </a:xfrm>
          <a:prstGeom prst="rect">
            <a:avLst/>
          </a:prstGeom>
        </p:spPr>
      </p:pic>
      <p:pic>
        <p:nvPicPr>
          <p:cNvPr id="1176" name="bg object 1176"/>
          <p:cNvPicPr/>
          <p:nvPr/>
        </p:nvPicPr>
        <p:blipFill>
          <a:blip r:embed="rId636" cstate="print"/>
          <a:stretch>
            <a:fillRect/>
          </a:stretch>
        </p:blipFill>
        <p:spPr>
          <a:xfrm>
            <a:off x="6651186" y="4225209"/>
            <a:ext cx="31051" cy="31049"/>
          </a:xfrm>
          <a:prstGeom prst="rect">
            <a:avLst/>
          </a:prstGeom>
        </p:spPr>
      </p:pic>
      <p:pic>
        <p:nvPicPr>
          <p:cNvPr id="1177" name="bg object 1177"/>
          <p:cNvPicPr/>
          <p:nvPr/>
        </p:nvPicPr>
        <p:blipFill>
          <a:blip r:embed="rId656" cstate="print"/>
          <a:stretch>
            <a:fillRect/>
          </a:stretch>
        </p:blipFill>
        <p:spPr>
          <a:xfrm>
            <a:off x="6718248" y="4225209"/>
            <a:ext cx="31071" cy="31049"/>
          </a:xfrm>
          <a:prstGeom prst="rect">
            <a:avLst/>
          </a:prstGeom>
        </p:spPr>
      </p:pic>
      <p:pic>
        <p:nvPicPr>
          <p:cNvPr id="1178" name="bg object 1178"/>
          <p:cNvPicPr/>
          <p:nvPr/>
        </p:nvPicPr>
        <p:blipFill>
          <a:blip r:embed="rId657" cstate="print"/>
          <a:stretch>
            <a:fillRect/>
          </a:stretch>
        </p:blipFill>
        <p:spPr>
          <a:xfrm>
            <a:off x="6785324" y="4225209"/>
            <a:ext cx="31058" cy="31049"/>
          </a:xfrm>
          <a:prstGeom prst="rect">
            <a:avLst/>
          </a:prstGeom>
        </p:spPr>
      </p:pic>
      <p:pic>
        <p:nvPicPr>
          <p:cNvPr id="1179" name="bg object 1179"/>
          <p:cNvPicPr/>
          <p:nvPr/>
        </p:nvPicPr>
        <p:blipFill>
          <a:blip r:embed="rId658" cstate="print"/>
          <a:stretch>
            <a:fillRect/>
          </a:stretch>
        </p:blipFill>
        <p:spPr>
          <a:xfrm>
            <a:off x="6651186" y="4292267"/>
            <a:ext cx="31051" cy="31068"/>
          </a:xfrm>
          <a:prstGeom prst="rect">
            <a:avLst/>
          </a:prstGeom>
        </p:spPr>
      </p:pic>
      <p:pic>
        <p:nvPicPr>
          <p:cNvPr id="1180" name="bg object 1180"/>
          <p:cNvPicPr/>
          <p:nvPr/>
        </p:nvPicPr>
        <p:blipFill>
          <a:blip r:embed="rId659" cstate="print"/>
          <a:stretch>
            <a:fillRect/>
          </a:stretch>
        </p:blipFill>
        <p:spPr>
          <a:xfrm>
            <a:off x="6718248" y="4292267"/>
            <a:ext cx="31071" cy="31068"/>
          </a:xfrm>
          <a:prstGeom prst="rect">
            <a:avLst/>
          </a:prstGeom>
        </p:spPr>
      </p:pic>
      <p:pic>
        <p:nvPicPr>
          <p:cNvPr id="1181" name="bg object 1181"/>
          <p:cNvPicPr/>
          <p:nvPr/>
        </p:nvPicPr>
        <p:blipFill>
          <a:blip r:embed="rId660" cstate="print"/>
          <a:stretch>
            <a:fillRect/>
          </a:stretch>
        </p:blipFill>
        <p:spPr>
          <a:xfrm>
            <a:off x="6852393" y="4292267"/>
            <a:ext cx="31064" cy="31068"/>
          </a:xfrm>
          <a:prstGeom prst="rect">
            <a:avLst/>
          </a:prstGeom>
        </p:spPr>
      </p:pic>
      <p:pic>
        <p:nvPicPr>
          <p:cNvPr id="1182" name="bg object 1182"/>
          <p:cNvPicPr/>
          <p:nvPr/>
        </p:nvPicPr>
        <p:blipFill>
          <a:blip r:embed="rId661" cstate="print"/>
          <a:stretch>
            <a:fillRect/>
          </a:stretch>
        </p:blipFill>
        <p:spPr>
          <a:xfrm>
            <a:off x="6718248" y="4359337"/>
            <a:ext cx="31071" cy="31056"/>
          </a:xfrm>
          <a:prstGeom prst="rect">
            <a:avLst/>
          </a:prstGeom>
        </p:spPr>
      </p:pic>
      <p:pic>
        <p:nvPicPr>
          <p:cNvPr id="1183" name="bg object 1183"/>
          <p:cNvPicPr/>
          <p:nvPr/>
        </p:nvPicPr>
        <p:blipFill>
          <a:blip r:embed="rId662" cstate="print"/>
          <a:stretch>
            <a:fillRect/>
          </a:stretch>
        </p:blipFill>
        <p:spPr>
          <a:xfrm>
            <a:off x="6785324" y="4359337"/>
            <a:ext cx="31058" cy="31056"/>
          </a:xfrm>
          <a:prstGeom prst="rect">
            <a:avLst/>
          </a:prstGeom>
        </p:spPr>
      </p:pic>
      <p:pic>
        <p:nvPicPr>
          <p:cNvPr id="1184" name="bg object 1184"/>
          <p:cNvPicPr/>
          <p:nvPr/>
        </p:nvPicPr>
        <p:blipFill>
          <a:blip r:embed="rId663" cstate="print"/>
          <a:stretch>
            <a:fillRect/>
          </a:stretch>
        </p:blipFill>
        <p:spPr>
          <a:xfrm>
            <a:off x="6852393" y="4359337"/>
            <a:ext cx="31064" cy="31056"/>
          </a:xfrm>
          <a:prstGeom prst="rect">
            <a:avLst/>
          </a:prstGeom>
        </p:spPr>
      </p:pic>
      <p:pic>
        <p:nvPicPr>
          <p:cNvPr id="1185" name="bg object 1185"/>
          <p:cNvPicPr/>
          <p:nvPr/>
        </p:nvPicPr>
        <p:blipFill>
          <a:blip r:embed="rId661" cstate="print"/>
          <a:stretch>
            <a:fillRect/>
          </a:stretch>
        </p:blipFill>
        <p:spPr>
          <a:xfrm>
            <a:off x="6651186" y="4426401"/>
            <a:ext cx="31051" cy="31062"/>
          </a:xfrm>
          <a:prstGeom prst="rect">
            <a:avLst/>
          </a:prstGeom>
        </p:spPr>
      </p:pic>
      <p:pic>
        <p:nvPicPr>
          <p:cNvPr id="1186" name="bg object 1186"/>
          <p:cNvPicPr/>
          <p:nvPr/>
        </p:nvPicPr>
        <p:blipFill>
          <a:blip r:embed="rId664" cstate="print"/>
          <a:stretch>
            <a:fillRect/>
          </a:stretch>
        </p:blipFill>
        <p:spPr>
          <a:xfrm>
            <a:off x="6718248" y="4426401"/>
            <a:ext cx="31071" cy="31062"/>
          </a:xfrm>
          <a:prstGeom prst="rect">
            <a:avLst/>
          </a:prstGeom>
        </p:spPr>
      </p:pic>
      <p:pic>
        <p:nvPicPr>
          <p:cNvPr id="1187" name="bg object 1187"/>
          <p:cNvPicPr/>
          <p:nvPr/>
        </p:nvPicPr>
        <p:blipFill>
          <a:blip r:embed="rId665" cstate="print"/>
          <a:stretch>
            <a:fillRect/>
          </a:stretch>
        </p:blipFill>
        <p:spPr>
          <a:xfrm>
            <a:off x="6785324" y="4426401"/>
            <a:ext cx="31058" cy="31062"/>
          </a:xfrm>
          <a:prstGeom prst="rect">
            <a:avLst/>
          </a:prstGeom>
        </p:spPr>
      </p:pic>
      <p:pic>
        <p:nvPicPr>
          <p:cNvPr id="1188" name="bg object 1188"/>
          <p:cNvPicPr/>
          <p:nvPr/>
        </p:nvPicPr>
        <p:blipFill>
          <a:blip r:embed="rId666" cstate="print"/>
          <a:stretch>
            <a:fillRect/>
          </a:stretch>
        </p:blipFill>
        <p:spPr>
          <a:xfrm>
            <a:off x="6718248" y="4493471"/>
            <a:ext cx="31071" cy="31049"/>
          </a:xfrm>
          <a:prstGeom prst="rect">
            <a:avLst/>
          </a:prstGeom>
        </p:spPr>
      </p:pic>
      <p:pic>
        <p:nvPicPr>
          <p:cNvPr id="1189" name="bg object 1189"/>
          <p:cNvPicPr/>
          <p:nvPr/>
        </p:nvPicPr>
        <p:blipFill>
          <a:blip r:embed="rId667" cstate="print"/>
          <a:stretch>
            <a:fillRect/>
          </a:stretch>
        </p:blipFill>
        <p:spPr>
          <a:xfrm>
            <a:off x="4773206" y="4627599"/>
            <a:ext cx="31064" cy="31056"/>
          </a:xfrm>
          <a:prstGeom prst="rect">
            <a:avLst/>
          </a:prstGeom>
        </p:spPr>
      </p:pic>
      <p:pic>
        <p:nvPicPr>
          <p:cNvPr id="1190" name="bg object 1190"/>
          <p:cNvPicPr/>
          <p:nvPr/>
        </p:nvPicPr>
        <p:blipFill>
          <a:blip r:embed="rId668" cstate="print"/>
          <a:stretch>
            <a:fillRect/>
          </a:stretch>
        </p:blipFill>
        <p:spPr>
          <a:xfrm>
            <a:off x="4773206" y="4694664"/>
            <a:ext cx="31064" cy="31062"/>
          </a:xfrm>
          <a:prstGeom prst="rect">
            <a:avLst/>
          </a:prstGeom>
        </p:spPr>
      </p:pic>
      <p:pic>
        <p:nvPicPr>
          <p:cNvPr id="1191" name="bg object 1191"/>
          <p:cNvPicPr/>
          <p:nvPr/>
        </p:nvPicPr>
        <p:blipFill>
          <a:blip r:embed="rId668" cstate="print"/>
          <a:stretch>
            <a:fillRect/>
          </a:stretch>
        </p:blipFill>
        <p:spPr>
          <a:xfrm>
            <a:off x="4840275" y="4694664"/>
            <a:ext cx="31064" cy="31062"/>
          </a:xfrm>
          <a:prstGeom prst="rect">
            <a:avLst/>
          </a:prstGeom>
        </p:spPr>
      </p:pic>
      <p:pic>
        <p:nvPicPr>
          <p:cNvPr id="1192" name="bg object 1192"/>
          <p:cNvPicPr/>
          <p:nvPr/>
        </p:nvPicPr>
        <p:blipFill>
          <a:blip r:embed="rId668" cstate="print"/>
          <a:stretch>
            <a:fillRect/>
          </a:stretch>
        </p:blipFill>
        <p:spPr>
          <a:xfrm>
            <a:off x="4907350" y="4694664"/>
            <a:ext cx="31058" cy="31062"/>
          </a:xfrm>
          <a:prstGeom prst="rect">
            <a:avLst/>
          </a:prstGeom>
        </p:spPr>
      </p:pic>
      <p:pic>
        <p:nvPicPr>
          <p:cNvPr id="1193" name="bg object 1193"/>
          <p:cNvPicPr/>
          <p:nvPr/>
        </p:nvPicPr>
        <p:blipFill>
          <a:blip r:embed="rId669" cstate="print"/>
          <a:stretch>
            <a:fillRect/>
          </a:stretch>
        </p:blipFill>
        <p:spPr>
          <a:xfrm>
            <a:off x="4840275" y="4761727"/>
            <a:ext cx="31064" cy="31062"/>
          </a:xfrm>
          <a:prstGeom prst="rect">
            <a:avLst/>
          </a:prstGeom>
        </p:spPr>
      </p:pic>
      <p:pic>
        <p:nvPicPr>
          <p:cNvPr id="1194" name="bg object 1194"/>
          <p:cNvPicPr/>
          <p:nvPr/>
        </p:nvPicPr>
        <p:blipFill>
          <a:blip r:embed="rId670" cstate="print"/>
          <a:stretch>
            <a:fillRect/>
          </a:stretch>
        </p:blipFill>
        <p:spPr>
          <a:xfrm>
            <a:off x="8663298" y="4895861"/>
            <a:ext cx="31058" cy="31062"/>
          </a:xfrm>
          <a:prstGeom prst="rect">
            <a:avLst/>
          </a:prstGeom>
        </p:spPr>
      </p:pic>
      <p:pic>
        <p:nvPicPr>
          <p:cNvPr id="1195" name="bg object 1195"/>
          <p:cNvPicPr/>
          <p:nvPr/>
        </p:nvPicPr>
        <p:blipFill>
          <a:blip r:embed="rId671" cstate="print"/>
          <a:stretch>
            <a:fillRect/>
          </a:stretch>
        </p:blipFill>
        <p:spPr>
          <a:xfrm>
            <a:off x="4169575" y="4962926"/>
            <a:ext cx="31064" cy="31062"/>
          </a:xfrm>
          <a:prstGeom prst="rect">
            <a:avLst/>
          </a:prstGeom>
        </p:spPr>
      </p:pic>
      <p:pic>
        <p:nvPicPr>
          <p:cNvPr id="1196" name="bg object 1196"/>
          <p:cNvPicPr/>
          <p:nvPr/>
        </p:nvPicPr>
        <p:blipFill>
          <a:blip r:embed="rId672" cstate="print"/>
          <a:stretch>
            <a:fillRect/>
          </a:stretch>
        </p:blipFill>
        <p:spPr>
          <a:xfrm>
            <a:off x="5980475" y="4962926"/>
            <a:ext cx="31064" cy="31062"/>
          </a:xfrm>
          <a:prstGeom prst="rect">
            <a:avLst/>
          </a:prstGeom>
        </p:spPr>
      </p:pic>
      <p:pic>
        <p:nvPicPr>
          <p:cNvPr id="1197" name="bg object 1197"/>
          <p:cNvPicPr/>
          <p:nvPr/>
        </p:nvPicPr>
        <p:blipFill>
          <a:blip r:embed="rId673" cstate="print"/>
          <a:stretch>
            <a:fillRect/>
          </a:stretch>
        </p:blipFill>
        <p:spPr>
          <a:xfrm>
            <a:off x="6047550" y="4962926"/>
            <a:ext cx="31058" cy="31062"/>
          </a:xfrm>
          <a:prstGeom prst="rect">
            <a:avLst/>
          </a:prstGeom>
        </p:spPr>
      </p:pic>
      <p:pic>
        <p:nvPicPr>
          <p:cNvPr id="1198" name="bg object 1198"/>
          <p:cNvPicPr/>
          <p:nvPr/>
        </p:nvPicPr>
        <p:blipFill>
          <a:blip r:embed="rId674" cstate="print"/>
          <a:stretch>
            <a:fillRect/>
          </a:stretch>
        </p:blipFill>
        <p:spPr>
          <a:xfrm>
            <a:off x="8529154" y="4962932"/>
            <a:ext cx="31064" cy="31056"/>
          </a:xfrm>
          <a:prstGeom prst="rect">
            <a:avLst/>
          </a:prstGeom>
        </p:spPr>
      </p:pic>
      <p:pic>
        <p:nvPicPr>
          <p:cNvPr id="1199" name="bg object 1199"/>
          <p:cNvPicPr/>
          <p:nvPr/>
        </p:nvPicPr>
        <p:blipFill>
          <a:blip r:embed="rId675" cstate="print"/>
          <a:stretch>
            <a:fillRect/>
          </a:stretch>
        </p:blipFill>
        <p:spPr>
          <a:xfrm>
            <a:off x="8596223" y="4962932"/>
            <a:ext cx="31064" cy="31056"/>
          </a:xfrm>
          <a:prstGeom prst="rect">
            <a:avLst/>
          </a:prstGeom>
        </p:spPr>
      </p:pic>
      <p:pic>
        <p:nvPicPr>
          <p:cNvPr id="1200" name="bg object 1200"/>
          <p:cNvPicPr/>
          <p:nvPr/>
        </p:nvPicPr>
        <p:blipFill>
          <a:blip r:embed="rId676" cstate="print"/>
          <a:stretch>
            <a:fillRect/>
          </a:stretch>
        </p:blipFill>
        <p:spPr>
          <a:xfrm>
            <a:off x="8663298" y="4962932"/>
            <a:ext cx="31058" cy="31056"/>
          </a:xfrm>
          <a:prstGeom prst="rect">
            <a:avLst/>
          </a:prstGeom>
        </p:spPr>
      </p:pic>
      <p:pic>
        <p:nvPicPr>
          <p:cNvPr id="1201" name="bg object 1201"/>
          <p:cNvPicPr/>
          <p:nvPr/>
        </p:nvPicPr>
        <p:blipFill>
          <a:blip r:embed="rId677" cstate="print"/>
          <a:stretch>
            <a:fillRect/>
          </a:stretch>
        </p:blipFill>
        <p:spPr>
          <a:xfrm>
            <a:off x="8730367" y="4962932"/>
            <a:ext cx="31064" cy="31056"/>
          </a:xfrm>
          <a:prstGeom prst="rect">
            <a:avLst/>
          </a:prstGeom>
        </p:spPr>
      </p:pic>
      <p:pic>
        <p:nvPicPr>
          <p:cNvPr id="1202" name="bg object 1202"/>
          <p:cNvPicPr/>
          <p:nvPr/>
        </p:nvPicPr>
        <p:blipFill>
          <a:blip r:embed="rId678" cstate="print"/>
          <a:stretch>
            <a:fillRect/>
          </a:stretch>
        </p:blipFill>
        <p:spPr>
          <a:xfrm>
            <a:off x="8864505" y="4962932"/>
            <a:ext cx="31064" cy="31056"/>
          </a:xfrm>
          <a:prstGeom prst="rect">
            <a:avLst/>
          </a:prstGeom>
        </p:spPr>
      </p:pic>
      <p:pic>
        <p:nvPicPr>
          <p:cNvPr id="1203" name="bg object 1203"/>
          <p:cNvPicPr/>
          <p:nvPr/>
        </p:nvPicPr>
        <p:blipFill>
          <a:blip r:embed="rId671" cstate="print"/>
          <a:stretch>
            <a:fillRect/>
          </a:stretch>
        </p:blipFill>
        <p:spPr>
          <a:xfrm>
            <a:off x="4102500" y="5029996"/>
            <a:ext cx="31064" cy="31056"/>
          </a:xfrm>
          <a:prstGeom prst="rect">
            <a:avLst/>
          </a:prstGeom>
        </p:spPr>
      </p:pic>
      <p:pic>
        <p:nvPicPr>
          <p:cNvPr id="1204" name="bg object 1204"/>
          <p:cNvPicPr/>
          <p:nvPr/>
        </p:nvPicPr>
        <p:blipFill>
          <a:blip r:embed="rId679" cstate="print"/>
          <a:stretch>
            <a:fillRect/>
          </a:stretch>
        </p:blipFill>
        <p:spPr>
          <a:xfrm>
            <a:off x="4169575" y="5029996"/>
            <a:ext cx="31064" cy="31056"/>
          </a:xfrm>
          <a:prstGeom prst="rect">
            <a:avLst/>
          </a:prstGeom>
        </p:spPr>
      </p:pic>
      <p:pic>
        <p:nvPicPr>
          <p:cNvPr id="1205" name="bg object 1205"/>
          <p:cNvPicPr/>
          <p:nvPr/>
        </p:nvPicPr>
        <p:blipFill>
          <a:blip r:embed="rId680" cstate="print"/>
          <a:stretch>
            <a:fillRect/>
          </a:stretch>
        </p:blipFill>
        <p:spPr>
          <a:xfrm>
            <a:off x="6047550" y="5029996"/>
            <a:ext cx="31058" cy="31056"/>
          </a:xfrm>
          <a:prstGeom prst="rect">
            <a:avLst/>
          </a:prstGeom>
        </p:spPr>
      </p:pic>
      <p:pic>
        <p:nvPicPr>
          <p:cNvPr id="1206" name="bg object 1206"/>
          <p:cNvPicPr/>
          <p:nvPr/>
        </p:nvPicPr>
        <p:blipFill>
          <a:blip r:embed="rId681" cstate="print"/>
          <a:stretch>
            <a:fillRect/>
          </a:stretch>
        </p:blipFill>
        <p:spPr>
          <a:xfrm>
            <a:off x="8395011" y="5029996"/>
            <a:ext cx="31064" cy="31056"/>
          </a:xfrm>
          <a:prstGeom prst="rect">
            <a:avLst/>
          </a:prstGeom>
        </p:spPr>
      </p:pic>
      <p:pic>
        <p:nvPicPr>
          <p:cNvPr id="1207" name="bg object 1207"/>
          <p:cNvPicPr/>
          <p:nvPr/>
        </p:nvPicPr>
        <p:blipFill>
          <a:blip r:embed="rId682" cstate="print"/>
          <a:stretch>
            <a:fillRect/>
          </a:stretch>
        </p:blipFill>
        <p:spPr>
          <a:xfrm>
            <a:off x="8462086" y="5029996"/>
            <a:ext cx="31064" cy="31056"/>
          </a:xfrm>
          <a:prstGeom prst="rect">
            <a:avLst/>
          </a:prstGeom>
        </p:spPr>
      </p:pic>
      <p:pic>
        <p:nvPicPr>
          <p:cNvPr id="1208" name="bg object 1208"/>
          <p:cNvPicPr/>
          <p:nvPr/>
        </p:nvPicPr>
        <p:blipFill>
          <a:blip r:embed="rId676" cstate="print"/>
          <a:stretch>
            <a:fillRect/>
          </a:stretch>
        </p:blipFill>
        <p:spPr>
          <a:xfrm>
            <a:off x="8529154" y="5029996"/>
            <a:ext cx="31064" cy="31056"/>
          </a:xfrm>
          <a:prstGeom prst="rect">
            <a:avLst/>
          </a:prstGeom>
        </p:spPr>
      </p:pic>
      <p:pic>
        <p:nvPicPr>
          <p:cNvPr id="1209" name="bg object 1209"/>
          <p:cNvPicPr/>
          <p:nvPr/>
        </p:nvPicPr>
        <p:blipFill>
          <a:blip r:embed="rId683" cstate="print"/>
          <a:stretch>
            <a:fillRect/>
          </a:stretch>
        </p:blipFill>
        <p:spPr>
          <a:xfrm>
            <a:off x="8596223" y="5029996"/>
            <a:ext cx="31064" cy="31056"/>
          </a:xfrm>
          <a:prstGeom prst="rect">
            <a:avLst/>
          </a:prstGeom>
        </p:spPr>
      </p:pic>
      <p:pic>
        <p:nvPicPr>
          <p:cNvPr id="1210" name="bg object 1210"/>
          <p:cNvPicPr/>
          <p:nvPr/>
        </p:nvPicPr>
        <p:blipFill>
          <a:blip r:embed="rId684" cstate="print"/>
          <a:stretch>
            <a:fillRect/>
          </a:stretch>
        </p:blipFill>
        <p:spPr>
          <a:xfrm>
            <a:off x="8663298" y="5029996"/>
            <a:ext cx="31058" cy="31056"/>
          </a:xfrm>
          <a:prstGeom prst="rect">
            <a:avLst/>
          </a:prstGeom>
        </p:spPr>
      </p:pic>
      <p:pic>
        <p:nvPicPr>
          <p:cNvPr id="1211" name="bg object 1211"/>
          <p:cNvPicPr/>
          <p:nvPr/>
        </p:nvPicPr>
        <p:blipFill>
          <a:blip r:embed="rId678" cstate="print"/>
          <a:stretch>
            <a:fillRect/>
          </a:stretch>
        </p:blipFill>
        <p:spPr>
          <a:xfrm>
            <a:off x="8730367" y="5029996"/>
            <a:ext cx="31064" cy="31056"/>
          </a:xfrm>
          <a:prstGeom prst="rect">
            <a:avLst/>
          </a:prstGeom>
        </p:spPr>
      </p:pic>
      <p:pic>
        <p:nvPicPr>
          <p:cNvPr id="1212" name="bg object 1212"/>
          <p:cNvPicPr/>
          <p:nvPr/>
        </p:nvPicPr>
        <p:blipFill>
          <a:blip r:embed="rId678" cstate="print"/>
          <a:stretch>
            <a:fillRect/>
          </a:stretch>
        </p:blipFill>
        <p:spPr>
          <a:xfrm>
            <a:off x="8797442" y="5029996"/>
            <a:ext cx="31058" cy="31056"/>
          </a:xfrm>
          <a:prstGeom prst="rect">
            <a:avLst/>
          </a:prstGeom>
        </p:spPr>
      </p:pic>
      <p:pic>
        <p:nvPicPr>
          <p:cNvPr id="1213" name="bg object 1213"/>
          <p:cNvPicPr/>
          <p:nvPr/>
        </p:nvPicPr>
        <p:blipFill>
          <a:blip r:embed="rId685" cstate="print"/>
          <a:stretch>
            <a:fillRect/>
          </a:stretch>
        </p:blipFill>
        <p:spPr>
          <a:xfrm>
            <a:off x="8931580" y="5029996"/>
            <a:ext cx="31051" cy="31056"/>
          </a:xfrm>
          <a:prstGeom prst="rect">
            <a:avLst/>
          </a:prstGeom>
        </p:spPr>
      </p:pic>
      <p:pic>
        <p:nvPicPr>
          <p:cNvPr id="1214" name="bg object 1214"/>
          <p:cNvPicPr/>
          <p:nvPr/>
        </p:nvPicPr>
        <p:blipFill>
          <a:blip r:embed="rId686" cstate="print"/>
          <a:stretch>
            <a:fillRect/>
          </a:stretch>
        </p:blipFill>
        <p:spPr>
          <a:xfrm>
            <a:off x="4102500" y="5097054"/>
            <a:ext cx="31064" cy="31068"/>
          </a:xfrm>
          <a:prstGeom prst="rect">
            <a:avLst/>
          </a:prstGeom>
        </p:spPr>
      </p:pic>
      <p:pic>
        <p:nvPicPr>
          <p:cNvPr id="1215" name="bg object 1215"/>
          <p:cNvPicPr/>
          <p:nvPr/>
        </p:nvPicPr>
        <p:blipFill>
          <a:blip r:embed="rId687" cstate="print"/>
          <a:stretch>
            <a:fillRect/>
          </a:stretch>
        </p:blipFill>
        <p:spPr>
          <a:xfrm>
            <a:off x="6047550" y="5097054"/>
            <a:ext cx="31058" cy="31068"/>
          </a:xfrm>
          <a:prstGeom prst="rect">
            <a:avLst/>
          </a:prstGeom>
        </p:spPr>
      </p:pic>
      <p:pic>
        <p:nvPicPr>
          <p:cNvPr id="1216" name="bg object 1216"/>
          <p:cNvPicPr/>
          <p:nvPr/>
        </p:nvPicPr>
        <p:blipFill>
          <a:blip r:embed="rId688" cstate="print"/>
          <a:stretch>
            <a:fillRect/>
          </a:stretch>
        </p:blipFill>
        <p:spPr>
          <a:xfrm>
            <a:off x="6114618" y="5097054"/>
            <a:ext cx="31058" cy="31068"/>
          </a:xfrm>
          <a:prstGeom prst="rect">
            <a:avLst/>
          </a:prstGeom>
        </p:spPr>
      </p:pic>
      <p:pic>
        <p:nvPicPr>
          <p:cNvPr id="1217" name="bg object 1217"/>
          <p:cNvPicPr/>
          <p:nvPr/>
        </p:nvPicPr>
        <p:blipFill>
          <a:blip r:embed="rId689" cstate="print"/>
          <a:stretch>
            <a:fillRect/>
          </a:stretch>
        </p:blipFill>
        <p:spPr>
          <a:xfrm>
            <a:off x="6181686" y="5097054"/>
            <a:ext cx="31058" cy="31068"/>
          </a:xfrm>
          <a:prstGeom prst="rect">
            <a:avLst/>
          </a:prstGeom>
        </p:spPr>
      </p:pic>
      <p:pic>
        <p:nvPicPr>
          <p:cNvPr id="1218" name="bg object 1218"/>
          <p:cNvPicPr/>
          <p:nvPr/>
        </p:nvPicPr>
        <p:blipFill>
          <a:blip r:embed="rId690" cstate="print"/>
          <a:stretch>
            <a:fillRect/>
          </a:stretch>
        </p:blipFill>
        <p:spPr>
          <a:xfrm>
            <a:off x="8395011" y="5097060"/>
            <a:ext cx="31064" cy="31062"/>
          </a:xfrm>
          <a:prstGeom prst="rect">
            <a:avLst/>
          </a:prstGeom>
        </p:spPr>
      </p:pic>
      <p:pic>
        <p:nvPicPr>
          <p:cNvPr id="1219" name="bg object 1219"/>
          <p:cNvPicPr/>
          <p:nvPr/>
        </p:nvPicPr>
        <p:blipFill>
          <a:blip r:embed="rId691" cstate="print"/>
          <a:stretch>
            <a:fillRect/>
          </a:stretch>
        </p:blipFill>
        <p:spPr>
          <a:xfrm>
            <a:off x="8462086" y="5097060"/>
            <a:ext cx="31064" cy="31062"/>
          </a:xfrm>
          <a:prstGeom prst="rect">
            <a:avLst/>
          </a:prstGeom>
        </p:spPr>
      </p:pic>
      <p:pic>
        <p:nvPicPr>
          <p:cNvPr id="1220" name="bg object 1220"/>
          <p:cNvPicPr/>
          <p:nvPr/>
        </p:nvPicPr>
        <p:blipFill>
          <a:blip r:embed="rId676" cstate="print"/>
          <a:stretch>
            <a:fillRect/>
          </a:stretch>
        </p:blipFill>
        <p:spPr>
          <a:xfrm>
            <a:off x="8529154" y="5097060"/>
            <a:ext cx="31064" cy="31062"/>
          </a:xfrm>
          <a:prstGeom prst="rect">
            <a:avLst/>
          </a:prstGeom>
        </p:spPr>
      </p:pic>
      <p:pic>
        <p:nvPicPr>
          <p:cNvPr id="1221" name="bg object 1221"/>
          <p:cNvPicPr/>
          <p:nvPr/>
        </p:nvPicPr>
        <p:blipFill>
          <a:blip r:embed="rId692" cstate="print"/>
          <a:stretch>
            <a:fillRect/>
          </a:stretch>
        </p:blipFill>
        <p:spPr>
          <a:xfrm>
            <a:off x="8596223" y="5097060"/>
            <a:ext cx="31064" cy="31062"/>
          </a:xfrm>
          <a:prstGeom prst="rect">
            <a:avLst/>
          </a:prstGeom>
        </p:spPr>
      </p:pic>
      <p:pic>
        <p:nvPicPr>
          <p:cNvPr id="1222" name="bg object 1222"/>
          <p:cNvPicPr/>
          <p:nvPr/>
        </p:nvPicPr>
        <p:blipFill>
          <a:blip r:embed="rId678" cstate="print"/>
          <a:stretch>
            <a:fillRect/>
          </a:stretch>
        </p:blipFill>
        <p:spPr>
          <a:xfrm>
            <a:off x="8663298" y="5097060"/>
            <a:ext cx="31058" cy="31062"/>
          </a:xfrm>
          <a:prstGeom prst="rect">
            <a:avLst/>
          </a:prstGeom>
        </p:spPr>
      </p:pic>
      <p:pic>
        <p:nvPicPr>
          <p:cNvPr id="1223" name="bg object 1223"/>
          <p:cNvPicPr/>
          <p:nvPr/>
        </p:nvPicPr>
        <p:blipFill>
          <a:blip r:embed="rId678" cstate="print"/>
          <a:stretch>
            <a:fillRect/>
          </a:stretch>
        </p:blipFill>
        <p:spPr>
          <a:xfrm>
            <a:off x="8730367" y="5097060"/>
            <a:ext cx="31064" cy="31062"/>
          </a:xfrm>
          <a:prstGeom prst="rect">
            <a:avLst/>
          </a:prstGeom>
        </p:spPr>
      </p:pic>
      <p:pic>
        <p:nvPicPr>
          <p:cNvPr id="1224" name="bg object 1224"/>
          <p:cNvPicPr/>
          <p:nvPr/>
        </p:nvPicPr>
        <p:blipFill>
          <a:blip r:embed="rId685" cstate="print"/>
          <a:stretch>
            <a:fillRect/>
          </a:stretch>
        </p:blipFill>
        <p:spPr>
          <a:xfrm>
            <a:off x="8864505" y="5097060"/>
            <a:ext cx="31064" cy="31062"/>
          </a:xfrm>
          <a:prstGeom prst="rect">
            <a:avLst/>
          </a:prstGeom>
        </p:spPr>
      </p:pic>
      <p:pic>
        <p:nvPicPr>
          <p:cNvPr id="1225" name="bg object 1225"/>
          <p:cNvPicPr/>
          <p:nvPr/>
        </p:nvPicPr>
        <p:blipFill>
          <a:blip r:embed="rId693" cstate="print"/>
          <a:stretch>
            <a:fillRect/>
          </a:stretch>
        </p:blipFill>
        <p:spPr>
          <a:xfrm>
            <a:off x="8998641" y="5097060"/>
            <a:ext cx="31071" cy="31062"/>
          </a:xfrm>
          <a:prstGeom prst="rect">
            <a:avLst/>
          </a:prstGeom>
        </p:spPr>
      </p:pic>
      <p:pic>
        <p:nvPicPr>
          <p:cNvPr id="1226" name="bg object 1226"/>
          <p:cNvPicPr/>
          <p:nvPr/>
        </p:nvPicPr>
        <p:blipFill>
          <a:blip r:embed="rId694" cstate="print"/>
          <a:stretch>
            <a:fillRect/>
          </a:stretch>
        </p:blipFill>
        <p:spPr>
          <a:xfrm>
            <a:off x="4102500" y="5164124"/>
            <a:ext cx="31064" cy="31056"/>
          </a:xfrm>
          <a:prstGeom prst="rect">
            <a:avLst/>
          </a:prstGeom>
        </p:spPr>
      </p:pic>
      <p:pic>
        <p:nvPicPr>
          <p:cNvPr id="1227" name="bg object 1227"/>
          <p:cNvPicPr/>
          <p:nvPr/>
        </p:nvPicPr>
        <p:blipFill>
          <a:blip r:embed="rId689" cstate="print"/>
          <a:stretch>
            <a:fillRect/>
          </a:stretch>
        </p:blipFill>
        <p:spPr>
          <a:xfrm>
            <a:off x="6114618" y="5164124"/>
            <a:ext cx="31058" cy="31062"/>
          </a:xfrm>
          <a:prstGeom prst="rect">
            <a:avLst/>
          </a:prstGeom>
        </p:spPr>
      </p:pic>
      <p:pic>
        <p:nvPicPr>
          <p:cNvPr id="1228" name="bg object 1228"/>
          <p:cNvPicPr/>
          <p:nvPr/>
        </p:nvPicPr>
        <p:blipFill>
          <a:blip r:embed="rId695" cstate="print"/>
          <a:stretch>
            <a:fillRect/>
          </a:stretch>
        </p:blipFill>
        <p:spPr>
          <a:xfrm>
            <a:off x="8395011" y="5164124"/>
            <a:ext cx="31064" cy="31062"/>
          </a:xfrm>
          <a:prstGeom prst="rect">
            <a:avLst/>
          </a:prstGeom>
        </p:spPr>
      </p:pic>
      <p:pic>
        <p:nvPicPr>
          <p:cNvPr id="1229" name="bg object 1229"/>
          <p:cNvPicPr/>
          <p:nvPr/>
        </p:nvPicPr>
        <p:blipFill>
          <a:blip r:embed="rId696" cstate="print"/>
          <a:stretch>
            <a:fillRect/>
          </a:stretch>
        </p:blipFill>
        <p:spPr>
          <a:xfrm>
            <a:off x="8462086" y="5164124"/>
            <a:ext cx="31064" cy="31062"/>
          </a:xfrm>
          <a:prstGeom prst="rect">
            <a:avLst/>
          </a:prstGeom>
        </p:spPr>
      </p:pic>
      <p:pic>
        <p:nvPicPr>
          <p:cNvPr id="1230" name="bg object 1230"/>
          <p:cNvPicPr/>
          <p:nvPr/>
        </p:nvPicPr>
        <p:blipFill>
          <a:blip r:embed="rId697" cstate="print"/>
          <a:stretch>
            <a:fillRect/>
          </a:stretch>
        </p:blipFill>
        <p:spPr>
          <a:xfrm>
            <a:off x="8529154" y="5164124"/>
            <a:ext cx="31064" cy="31062"/>
          </a:xfrm>
          <a:prstGeom prst="rect">
            <a:avLst/>
          </a:prstGeom>
        </p:spPr>
      </p:pic>
      <p:pic>
        <p:nvPicPr>
          <p:cNvPr id="1231" name="bg object 1231"/>
          <p:cNvPicPr/>
          <p:nvPr/>
        </p:nvPicPr>
        <p:blipFill>
          <a:blip r:embed="rId678" cstate="print"/>
          <a:stretch>
            <a:fillRect/>
          </a:stretch>
        </p:blipFill>
        <p:spPr>
          <a:xfrm>
            <a:off x="8596223" y="5164124"/>
            <a:ext cx="31064" cy="31062"/>
          </a:xfrm>
          <a:prstGeom prst="rect">
            <a:avLst/>
          </a:prstGeom>
        </p:spPr>
      </p:pic>
      <p:pic>
        <p:nvPicPr>
          <p:cNvPr id="1232" name="bg object 1232"/>
          <p:cNvPicPr/>
          <p:nvPr/>
        </p:nvPicPr>
        <p:blipFill>
          <a:blip r:embed="rId698" cstate="print"/>
          <a:stretch>
            <a:fillRect/>
          </a:stretch>
        </p:blipFill>
        <p:spPr>
          <a:xfrm>
            <a:off x="8730367" y="5164124"/>
            <a:ext cx="31064" cy="31062"/>
          </a:xfrm>
          <a:prstGeom prst="rect">
            <a:avLst/>
          </a:prstGeom>
        </p:spPr>
      </p:pic>
      <p:pic>
        <p:nvPicPr>
          <p:cNvPr id="1233" name="bg object 1233"/>
          <p:cNvPicPr/>
          <p:nvPr/>
        </p:nvPicPr>
        <p:blipFill>
          <a:blip r:embed="rId699" cstate="print"/>
          <a:stretch>
            <a:fillRect/>
          </a:stretch>
        </p:blipFill>
        <p:spPr>
          <a:xfrm>
            <a:off x="8797442" y="5164124"/>
            <a:ext cx="31058" cy="31062"/>
          </a:xfrm>
          <a:prstGeom prst="rect">
            <a:avLst/>
          </a:prstGeom>
        </p:spPr>
      </p:pic>
      <p:pic>
        <p:nvPicPr>
          <p:cNvPr id="1234" name="bg object 1234"/>
          <p:cNvPicPr/>
          <p:nvPr/>
        </p:nvPicPr>
        <p:blipFill>
          <a:blip r:embed="rId700" cstate="print"/>
          <a:stretch>
            <a:fillRect/>
          </a:stretch>
        </p:blipFill>
        <p:spPr>
          <a:xfrm>
            <a:off x="8864505" y="5164124"/>
            <a:ext cx="31064" cy="31062"/>
          </a:xfrm>
          <a:prstGeom prst="rect">
            <a:avLst/>
          </a:prstGeom>
        </p:spPr>
      </p:pic>
      <p:pic>
        <p:nvPicPr>
          <p:cNvPr id="1235" name="bg object 1235"/>
          <p:cNvPicPr/>
          <p:nvPr/>
        </p:nvPicPr>
        <p:blipFill>
          <a:blip r:embed="rId701" cstate="print"/>
          <a:stretch>
            <a:fillRect/>
          </a:stretch>
        </p:blipFill>
        <p:spPr>
          <a:xfrm>
            <a:off x="8998641" y="5164124"/>
            <a:ext cx="31071" cy="31062"/>
          </a:xfrm>
          <a:prstGeom prst="rect">
            <a:avLst/>
          </a:prstGeom>
        </p:spPr>
      </p:pic>
      <p:pic>
        <p:nvPicPr>
          <p:cNvPr id="1236" name="bg object 1236"/>
          <p:cNvPicPr/>
          <p:nvPr/>
        </p:nvPicPr>
        <p:blipFill>
          <a:blip r:embed="rId702" cstate="print"/>
          <a:stretch>
            <a:fillRect/>
          </a:stretch>
        </p:blipFill>
        <p:spPr>
          <a:xfrm>
            <a:off x="6114618" y="5231194"/>
            <a:ext cx="31058" cy="31056"/>
          </a:xfrm>
          <a:prstGeom prst="rect">
            <a:avLst/>
          </a:prstGeom>
        </p:spPr>
      </p:pic>
      <p:pic>
        <p:nvPicPr>
          <p:cNvPr id="1237" name="bg object 1237"/>
          <p:cNvPicPr/>
          <p:nvPr/>
        </p:nvPicPr>
        <p:blipFill>
          <a:blip r:embed="rId703" cstate="print"/>
          <a:stretch>
            <a:fillRect/>
          </a:stretch>
        </p:blipFill>
        <p:spPr>
          <a:xfrm>
            <a:off x="6181686" y="5231194"/>
            <a:ext cx="31058" cy="31056"/>
          </a:xfrm>
          <a:prstGeom prst="rect">
            <a:avLst/>
          </a:prstGeom>
        </p:spPr>
      </p:pic>
      <p:pic>
        <p:nvPicPr>
          <p:cNvPr id="1238" name="bg object 1238"/>
          <p:cNvPicPr/>
          <p:nvPr/>
        </p:nvPicPr>
        <p:blipFill>
          <a:blip r:embed="rId704" cstate="print"/>
          <a:stretch>
            <a:fillRect/>
          </a:stretch>
        </p:blipFill>
        <p:spPr>
          <a:xfrm>
            <a:off x="8395011" y="5231195"/>
            <a:ext cx="31064" cy="31062"/>
          </a:xfrm>
          <a:prstGeom prst="rect">
            <a:avLst/>
          </a:prstGeom>
        </p:spPr>
      </p:pic>
      <p:pic>
        <p:nvPicPr>
          <p:cNvPr id="1239" name="bg object 1239"/>
          <p:cNvPicPr/>
          <p:nvPr/>
        </p:nvPicPr>
        <p:blipFill>
          <a:blip r:embed="rId681" cstate="print"/>
          <a:stretch>
            <a:fillRect/>
          </a:stretch>
        </p:blipFill>
        <p:spPr>
          <a:xfrm>
            <a:off x="8327942" y="5097060"/>
            <a:ext cx="31071" cy="31062"/>
          </a:xfrm>
          <a:prstGeom prst="rect">
            <a:avLst/>
          </a:prstGeom>
        </p:spPr>
      </p:pic>
      <p:pic>
        <p:nvPicPr>
          <p:cNvPr id="1240" name="bg object 1240"/>
          <p:cNvPicPr/>
          <p:nvPr/>
        </p:nvPicPr>
        <p:blipFill>
          <a:blip r:embed="rId705" cstate="print"/>
          <a:stretch>
            <a:fillRect/>
          </a:stretch>
        </p:blipFill>
        <p:spPr>
          <a:xfrm>
            <a:off x="8327942" y="5164124"/>
            <a:ext cx="31071" cy="31062"/>
          </a:xfrm>
          <a:prstGeom prst="rect">
            <a:avLst/>
          </a:prstGeom>
        </p:spPr>
      </p:pic>
      <p:pic>
        <p:nvPicPr>
          <p:cNvPr id="1241" name="bg object 1241"/>
          <p:cNvPicPr/>
          <p:nvPr/>
        </p:nvPicPr>
        <p:blipFill>
          <a:blip r:embed="rId706" cstate="print"/>
          <a:stretch>
            <a:fillRect/>
          </a:stretch>
        </p:blipFill>
        <p:spPr>
          <a:xfrm>
            <a:off x="8327942" y="5231194"/>
            <a:ext cx="31071" cy="31056"/>
          </a:xfrm>
          <a:prstGeom prst="rect">
            <a:avLst/>
          </a:prstGeom>
        </p:spPr>
      </p:pic>
      <p:pic>
        <p:nvPicPr>
          <p:cNvPr id="1242" name="bg object 1242"/>
          <p:cNvPicPr/>
          <p:nvPr/>
        </p:nvPicPr>
        <p:blipFill>
          <a:blip r:embed="rId707" cstate="print"/>
          <a:stretch>
            <a:fillRect/>
          </a:stretch>
        </p:blipFill>
        <p:spPr>
          <a:xfrm>
            <a:off x="8462086" y="5231195"/>
            <a:ext cx="31064" cy="31062"/>
          </a:xfrm>
          <a:prstGeom prst="rect">
            <a:avLst/>
          </a:prstGeom>
        </p:spPr>
      </p:pic>
      <p:pic>
        <p:nvPicPr>
          <p:cNvPr id="1243" name="bg object 1243"/>
          <p:cNvPicPr/>
          <p:nvPr/>
        </p:nvPicPr>
        <p:blipFill>
          <a:blip r:embed="rId708" cstate="print"/>
          <a:stretch>
            <a:fillRect/>
          </a:stretch>
        </p:blipFill>
        <p:spPr>
          <a:xfrm>
            <a:off x="8797442" y="5231195"/>
            <a:ext cx="31058" cy="31062"/>
          </a:xfrm>
          <a:prstGeom prst="rect">
            <a:avLst/>
          </a:prstGeom>
        </p:spPr>
      </p:pic>
      <p:pic>
        <p:nvPicPr>
          <p:cNvPr id="1244" name="bg object 1244"/>
          <p:cNvPicPr/>
          <p:nvPr/>
        </p:nvPicPr>
        <p:blipFill>
          <a:blip r:embed="rId709" cstate="print"/>
          <a:stretch>
            <a:fillRect/>
          </a:stretch>
        </p:blipFill>
        <p:spPr>
          <a:xfrm>
            <a:off x="8998641" y="5231195"/>
            <a:ext cx="31071" cy="31062"/>
          </a:xfrm>
          <a:prstGeom prst="rect">
            <a:avLst/>
          </a:prstGeom>
        </p:spPr>
      </p:pic>
      <p:pic>
        <p:nvPicPr>
          <p:cNvPr id="1245" name="bg object 1245"/>
          <p:cNvPicPr/>
          <p:nvPr/>
        </p:nvPicPr>
        <p:blipFill>
          <a:blip r:embed="rId703" cstate="print"/>
          <a:stretch>
            <a:fillRect/>
          </a:stretch>
        </p:blipFill>
        <p:spPr>
          <a:xfrm>
            <a:off x="6181686" y="5298258"/>
            <a:ext cx="31058" cy="31062"/>
          </a:xfrm>
          <a:prstGeom prst="rect">
            <a:avLst/>
          </a:prstGeom>
        </p:spPr>
      </p:pic>
      <p:pic>
        <p:nvPicPr>
          <p:cNvPr id="1246" name="bg object 1246"/>
          <p:cNvPicPr/>
          <p:nvPr/>
        </p:nvPicPr>
        <p:blipFill>
          <a:blip r:embed="rId703" cstate="print"/>
          <a:stretch>
            <a:fillRect/>
          </a:stretch>
        </p:blipFill>
        <p:spPr>
          <a:xfrm>
            <a:off x="6248755" y="5298258"/>
            <a:ext cx="31064" cy="31062"/>
          </a:xfrm>
          <a:prstGeom prst="rect">
            <a:avLst/>
          </a:prstGeom>
        </p:spPr>
      </p:pic>
      <p:pic>
        <p:nvPicPr>
          <p:cNvPr id="1247" name="bg object 1247"/>
          <p:cNvPicPr/>
          <p:nvPr/>
        </p:nvPicPr>
        <p:blipFill>
          <a:blip r:embed="rId710" cstate="print"/>
          <a:stretch>
            <a:fillRect/>
          </a:stretch>
        </p:blipFill>
        <p:spPr>
          <a:xfrm>
            <a:off x="8462086" y="5298258"/>
            <a:ext cx="31064" cy="31062"/>
          </a:xfrm>
          <a:prstGeom prst="rect">
            <a:avLst/>
          </a:prstGeom>
        </p:spPr>
      </p:pic>
      <p:pic>
        <p:nvPicPr>
          <p:cNvPr id="1248" name="bg object 1248"/>
          <p:cNvPicPr/>
          <p:nvPr/>
        </p:nvPicPr>
        <p:blipFill>
          <a:blip r:embed="rId678" cstate="print"/>
          <a:stretch>
            <a:fillRect/>
          </a:stretch>
        </p:blipFill>
        <p:spPr>
          <a:xfrm>
            <a:off x="8529154" y="5298258"/>
            <a:ext cx="31064" cy="31062"/>
          </a:xfrm>
          <a:prstGeom prst="rect">
            <a:avLst/>
          </a:prstGeom>
        </p:spPr>
      </p:pic>
      <p:pic>
        <p:nvPicPr>
          <p:cNvPr id="1249" name="bg object 1249"/>
          <p:cNvPicPr/>
          <p:nvPr/>
        </p:nvPicPr>
        <p:blipFill>
          <a:blip r:embed="rId678" cstate="print"/>
          <a:stretch>
            <a:fillRect/>
          </a:stretch>
        </p:blipFill>
        <p:spPr>
          <a:xfrm>
            <a:off x="8596223" y="5298258"/>
            <a:ext cx="31064" cy="31062"/>
          </a:xfrm>
          <a:prstGeom prst="rect">
            <a:avLst/>
          </a:prstGeom>
        </p:spPr>
      </p:pic>
      <p:pic>
        <p:nvPicPr>
          <p:cNvPr id="1250" name="bg object 1250"/>
          <p:cNvPicPr/>
          <p:nvPr/>
        </p:nvPicPr>
        <p:blipFill>
          <a:blip r:embed="rId678" cstate="print"/>
          <a:stretch>
            <a:fillRect/>
          </a:stretch>
        </p:blipFill>
        <p:spPr>
          <a:xfrm>
            <a:off x="8663298" y="5298258"/>
            <a:ext cx="31058" cy="31062"/>
          </a:xfrm>
          <a:prstGeom prst="rect">
            <a:avLst/>
          </a:prstGeom>
        </p:spPr>
      </p:pic>
      <p:pic>
        <p:nvPicPr>
          <p:cNvPr id="1251" name="bg object 1251"/>
          <p:cNvPicPr/>
          <p:nvPr/>
        </p:nvPicPr>
        <p:blipFill>
          <a:blip r:embed="rId711" cstate="print"/>
          <a:stretch>
            <a:fillRect/>
          </a:stretch>
        </p:blipFill>
        <p:spPr>
          <a:xfrm>
            <a:off x="8730367" y="5298258"/>
            <a:ext cx="31064" cy="31062"/>
          </a:xfrm>
          <a:prstGeom prst="rect">
            <a:avLst/>
          </a:prstGeom>
        </p:spPr>
      </p:pic>
      <p:pic>
        <p:nvPicPr>
          <p:cNvPr id="1252" name="bg object 1252"/>
          <p:cNvPicPr/>
          <p:nvPr/>
        </p:nvPicPr>
        <p:blipFill>
          <a:blip r:embed="rId693" cstate="print"/>
          <a:stretch>
            <a:fillRect/>
          </a:stretch>
        </p:blipFill>
        <p:spPr>
          <a:xfrm>
            <a:off x="8797442" y="5298258"/>
            <a:ext cx="31058" cy="31062"/>
          </a:xfrm>
          <a:prstGeom prst="rect">
            <a:avLst/>
          </a:prstGeom>
        </p:spPr>
      </p:pic>
      <p:pic>
        <p:nvPicPr>
          <p:cNvPr id="1253" name="bg object 1253"/>
          <p:cNvPicPr/>
          <p:nvPr/>
        </p:nvPicPr>
        <p:blipFill>
          <a:blip r:embed="rId709" cstate="print"/>
          <a:stretch>
            <a:fillRect/>
          </a:stretch>
        </p:blipFill>
        <p:spPr>
          <a:xfrm>
            <a:off x="8797442" y="5365329"/>
            <a:ext cx="31058" cy="31056"/>
          </a:xfrm>
          <a:prstGeom prst="rect">
            <a:avLst/>
          </a:prstGeom>
        </p:spPr>
      </p:pic>
      <p:pic>
        <p:nvPicPr>
          <p:cNvPr id="1254" name="bg object 1254"/>
          <p:cNvPicPr/>
          <p:nvPr/>
        </p:nvPicPr>
        <p:blipFill>
          <a:blip r:embed="rId709" cstate="print"/>
          <a:stretch>
            <a:fillRect/>
          </a:stretch>
        </p:blipFill>
        <p:spPr>
          <a:xfrm>
            <a:off x="8864505" y="5298258"/>
            <a:ext cx="31064" cy="31062"/>
          </a:xfrm>
          <a:prstGeom prst="rect">
            <a:avLst/>
          </a:prstGeom>
        </p:spPr>
      </p:pic>
      <p:pic>
        <p:nvPicPr>
          <p:cNvPr id="1255" name="bg object 1255"/>
          <p:cNvPicPr/>
          <p:nvPr/>
        </p:nvPicPr>
        <p:blipFill>
          <a:blip r:embed="rId709" cstate="print"/>
          <a:stretch>
            <a:fillRect/>
          </a:stretch>
        </p:blipFill>
        <p:spPr>
          <a:xfrm>
            <a:off x="8931580" y="5298258"/>
            <a:ext cx="31051" cy="31062"/>
          </a:xfrm>
          <a:prstGeom prst="rect">
            <a:avLst/>
          </a:prstGeom>
        </p:spPr>
      </p:pic>
      <p:pic>
        <p:nvPicPr>
          <p:cNvPr id="1256" name="bg object 1256"/>
          <p:cNvPicPr/>
          <p:nvPr/>
        </p:nvPicPr>
        <p:blipFill>
          <a:blip r:embed="rId712" cstate="print"/>
          <a:stretch>
            <a:fillRect/>
          </a:stretch>
        </p:blipFill>
        <p:spPr>
          <a:xfrm>
            <a:off x="8998641" y="5298258"/>
            <a:ext cx="31071" cy="31062"/>
          </a:xfrm>
          <a:prstGeom prst="rect">
            <a:avLst/>
          </a:prstGeom>
        </p:spPr>
      </p:pic>
      <p:pic>
        <p:nvPicPr>
          <p:cNvPr id="1257" name="bg object 1257"/>
          <p:cNvPicPr/>
          <p:nvPr/>
        </p:nvPicPr>
        <p:blipFill>
          <a:blip r:embed="rId713" cstate="print"/>
          <a:stretch>
            <a:fillRect/>
          </a:stretch>
        </p:blipFill>
        <p:spPr>
          <a:xfrm>
            <a:off x="4169575" y="5365316"/>
            <a:ext cx="31064" cy="31062"/>
          </a:xfrm>
          <a:prstGeom prst="rect">
            <a:avLst/>
          </a:prstGeom>
        </p:spPr>
      </p:pic>
      <p:pic>
        <p:nvPicPr>
          <p:cNvPr id="1258" name="bg object 1258"/>
          <p:cNvPicPr/>
          <p:nvPr/>
        </p:nvPicPr>
        <p:blipFill>
          <a:blip r:embed="rId714" cstate="print"/>
          <a:stretch>
            <a:fillRect/>
          </a:stretch>
        </p:blipFill>
        <p:spPr>
          <a:xfrm>
            <a:off x="8998641" y="5365329"/>
            <a:ext cx="31071" cy="31056"/>
          </a:xfrm>
          <a:prstGeom prst="rect">
            <a:avLst/>
          </a:prstGeom>
        </p:spPr>
      </p:pic>
      <p:pic>
        <p:nvPicPr>
          <p:cNvPr id="1259" name="bg object 1259"/>
          <p:cNvPicPr/>
          <p:nvPr/>
        </p:nvPicPr>
        <p:blipFill>
          <a:blip r:embed="rId715" cstate="print"/>
          <a:stretch>
            <a:fillRect/>
          </a:stretch>
        </p:blipFill>
        <p:spPr>
          <a:xfrm>
            <a:off x="4169575" y="5432386"/>
            <a:ext cx="31064" cy="31062"/>
          </a:xfrm>
          <a:prstGeom prst="rect">
            <a:avLst/>
          </a:prstGeom>
        </p:spPr>
      </p:pic>
      <p:pic>
        <p:nvPicPr>
          <p:cNvPr id="1260" name="bg object 1260"/>
          <p:cNvPicPr/>
          <p:nvPr/>
        </p:nvPicPr>
        <p:blipFill>
          <a:blip r:embed="rId716" cstate="print"/>
          <a:stretch>
            <a:fillRect/>
          </a:stretch>
        </p:blipFill>
        <p:spPr>
          <a:xfrm>
            <a:off x="4102500" y="5499450"/>
            <a:ext cx="31064" cy="31056"/>
          </a:xfrm>
          <a:prstGeom prst="rect">
            <a:avLst/>
          </a:prstGeom>
        </p:spPr>
      </p:pic>
      <p:pic>
        <p:nvPicPr>
          <p:cNvPr id="1261" name="bg object 1261"/>
          <p:cNvPicPr/>
          <p:nvPr/>
        </p:nvPicPr>
        <p:blipFill>
          <a:blip r:embed="rId717" cstate="print"/>
          <a:stretch>
            <a:fillRect/>
          </a:stretch>
        </p:blipFill>
        <p:spPr>
          <a:xfrm>
            <a:off x="4169575" y="5566515"/>
            <a:ext cx="31064" cy="31068"/>
          </a:xfrm>
          <a:prstGeom prst="rect">
            <a:avLst/>
          </a:prstGeom>
        </p:spPr>
      </p:pic>
      <p:pic>
        <p:nvPicPr>
          <p:cNvPr id="1262" name="bg object 1262"/>
          <p:cNvPicPr/>
          <p:nvPr/>
        </p:nvPicPr>
        <p:blipFill>
          <a:blip r:embed="rId718" cstate="print"/>
          <a:stretch>
            <a:fillRect/>
          </a:stretch>
        </p:blipFill>
        <p:spPr>
          <a:xfrm>
            <a:off x="4102500" y="5633585"/>
            <a:ext cx="31064" cy="31056"/>
          </a:xfrm>
          <a:prstGeom prst="rect">
            <a:avLst/>
          </a:prstGeom>
        </p:spPr>
      </p:pic>
      <p:pic>
        <p:nvPicPr>
          <p:cNvPr id="1263" name="bg object 1263"/>
          <p:cNvPicPr/>
          <p:nvPr/>
        </p:nvPicPr>
        <p:blipFill>
          <a:blip r:embed="rId719" cstate="print"/>
          <a:stretch>
            <a:fillRect/>
          </a:stretch>
        </p:blipFill>
        <p:spPr>
          <a:xfrm>
            <a:off x="4102500" y="5700649"/>
            <a:ext cx="31064" cy="31062"/>
          </a:xfrm>
          <a:prstGeom prst="rect">
            <a:avLst/>
          </a:prstGeom>
        </p:spPr>
      </p:pic>
      <p:pic>
        <p:nvPicPr>
          <p:cNvPr id="1264" name="bg object 1264"/>
          <p:cNvPicPr/>
          <p:nvPr/>
        </p:nvPicPr>
        <p:blipFill>
          <a:blip r:embed="rId719" cstate="print"/>
          <a:stretch>
            <a:fillRect/>
          </a:stretch>
        </p:blipFill>
        <p:spPr>
          <a:xfrm>
            <a:off x="4169575" y="5700649"/>
            <a:ext cx="31064" cy="31062"/>
          </a:xfrm>
          <a:prstGeom prst="rect">
            <a:avLst/>
          </a:prstGeom>
        </p:spPr>
      </p:pic>
      <p:pic>
        <p:nvPicPr>
          <p:cNvPr id="1265" name="bg object 1265"/>
          <p:cNvPicPr/>
          <p:nvPr/>
        </p:nvPicPr>
        <p:blipFill>
          <a:blip r:embed="rId719" cstate="print"/>
          <a:stretch>
            <a:fillRect/>
          </a:stretch>
        </p:blipFill>
        <p:spPr>
          <a:xfrm>
            <a:off x="4102500" y="5767719"/>
            <a:ext cx="31064" cy="31056"/>
          </a:xfrm>
          <a:prstGeom prst="rect">
            <a:avLst/>
          </a:prstGeom>
        </p:spPr>
      </p:pic>
      <p:pic>
        <p:nvPicPr>
          <p:cNvPr id="1266" name="bg object 1266"/>
          <p:cNvPicPr/>
          <p:nvPr/>
        </p:nvPicPr>
        <p:blipFill>
          <a:blip r:embed="rId719" cstate="print"/>
          <a:stretch>
            <a:fillRect/>
          </a:stretch>
        </p:blipFill>
        <p:spPr>
          <a:xfrm>
            <a:off x="4169575" y="5767719"/>
            <a:ext cx="31064" cy="31056"/>
          </a:xfrm>
          <a:prstGeom prst="rect">
            <a:avLst/>
          </a:prstGeom>
        </p:spPr>
      </p:pic>
      <p:pic>
        <p:nvPicPr>
          <p:cNvPr id="1267" name="bg object 1267"/>
          <p:cNvPicPr/>
          <p:nvPr/>
        </p:nvPicPr>
        <p:blipFill>
          <a:blip r:embed="rId720" cstate="print"/>
          <a:stretch>
            <a:fillRect/>
          </a:stretch>
        </p:blipFill>
        <p:spPr>
          <a:xfrm>
            <a:off x="4102500" y="5834783"/>
            <a:ext cx="31064" cy="31056"/>
          </a:xfrm>
          <a:prstGeom prst="rect">
            <a:avLst/>
          </a:prstGeom>
        </p:spPr>
      </p:pic>
      <p:pic>
        <p:nvPicPr>
          <p:cNvPr id="1268" name="bg object 1268"/>
          <p:cNvPicPr/>
          <p:nvPr/>
        </p:nvPicPr>
        <p:blipFill>
          <a:blip r:embed="rId721" cstate="print"/>
          <a:stretch>
            <a:fillRect/>
          </a:stretch>
        </p:blipFill>
        <p:spPr>
          <a:xfrm>
            <a:off x="4102500" y="5901847"/>
            <a:ext cx="31064" cy="31056"/>
          </a:xfrm>
          <a:prstGeom prst="rect">
            <a:avLst/>
          </a:prstGeom>
        </p:spPr>
      </p:pic>
      <p:pic>
        <p:nvPicPr>
          <p:cNvPr id="1269" name="bg object 1269"/>
          <p:cNvPicPr/>
          <p:nvPr/>
        </p:nvPicPr>
        <p:blipFill>
          <a:blip r:embed="rId722" cstate="print"/>
          <a:stretch>
            <a:fillRect/>
          </a:stretch>
        </p:blipFill>
        <p:spPr>
          <a:xfrm>
            <a:off x="8325358" y="2143577"/>
            <a:ext cx="36233" cy="36230"/>
          </a:xfrm>
          <a:prstGeom prst="rect">
            <a:avLst/>
          </a:prstGeom>
        </p:spPr>
      </p:pic>
      <p:pic>
        <p:nvPicPr>
          <p:cNvPr id="1270" name="bg object 1270"/>
          <p:cNvPicPr/>
          <p:nvPr/>
        </p:nvPicPr>
        <p:blipFill>
          <a:blip r:embed="rId723" cstate="print"/>
          <a:stretch>
            <a:fillRect/>
          </a:stretch>
        </p:blipFill>
        <p:spPr>
          <a:xfrm>
            <a:off x="8325358" y="2210648"/>
            <a:ext cx="36233" cy="36237"/>
          </a:xfrm>
          <a:prstGeom prst="rect">
            <a:avLst/>
          </a:prstGeom>
        </p:spPr>
      </p:pic>
      <p:pic>
        <p:nvPicPr>
          <p:cNvPr id="1271" name="bg object 1271"/>
          <p:cNvPicPr/>
          <p:nvPr/>
        </p:nvPicPr>
        <p:blipFill>
          <a:blip r:embed="rId724" cstate="print"/>
          <a:stretch>
            <a:fillRect/>
          </a:stretch>
        </p:blipFill>
        <p:spPr>
          <a:xfrm>
            <a:off x="8459495" y="2210648"/>
            <a:ext cx="36239" cy="36237"/>
          </a:xfrm>
          <a:prstGeom prst="rect">
            <a:avLst/>
          </a:prstGeom>
        </p:spPr>
      </p:pic>
      <p:pic>
        <p:nvPicPr>
          <p:cNvPr id="1272" name="bg object 1272"/>
          <p:cNvPicPr/>
          <p:nvPr/>
        </p:nvPicPr>
        <p:blipFill>
          <a:blip r:embed="rId725" cstate="print"/>
          <a:stretch>
            <a:fillRect/>
          </a:stretch>
        </p:blipFill>
        <p:spPr>
          <a:xfrm>
            <a:off x="8794845" y="2210648"/>
            <a:ext cx="36233" cy="36237"/>
          </a:xfrm>
          <a:prstGeom prst="rect">
            <a:avLst/>
          </a:prstGeom>
        </p:spPr>
      </p:pic>
      <p:pic>
        <p:nvPicPr>
          <p:cNvPr id="1273" name="bg object 1273"/>
          <p:cNvPicPr/>
          <p:nvPr/>
        </p:nvPicPr>
        <p:blipFill>
          <a:blip r:embed="rId726" cstate="print"/>
          <a:stretch>
            <a:fillRect/>
          </a:stretch>
        </p:blipFill>
        <p:spPr>
          <a:xfrm>
            <a:off x="2758497" y="2277706"/>
            <a:ext cx="36245" cy="36237"/>
          </a:xfrm>
          <a:prstGeom prst="rect">
            <a:avLst/>
          </a:prstGeom>
        </p:spPr>
      </p:pic>
      <p:pic>
        <p:nvPicPr>
          <p:cNvPr id="1274" name="bg object 1274"/>
          <p:cNvPicPr/>
          <p:nvPr/>
        </p:nvPicPr>
        <p:blipFill>
          <a:blip r:embed="rId727" cstate="print"/>
          <a:stretch>
            <a:fillRect/>
          </a:stretch>
        </p:blipFill>
        <p:spPr>
          <a:xfrm>
            <a:off x="6246171" y="2277706"/>
            <a:ext cx="36239" cy="36237"/>
          </a:xfrm>
          <a:prstGeom prst="rect">
            <a:avLst/>
          </a:prstGeom>
        </p:spPr>
      </p:pic>
      <p:pic>
        <p:nvPicPr>
          <p:cNvPr id="1275" name="bg object 1275"/>
          <p:cNvPicPr/>
          <p:nvPr/>
        </p:nvPicPr>
        <p:blipFill>
          <a:blip r:embed="rId727" cstate="print"/>
          <a:stretch>
            <a:fillRect/>
          </a:stretch>
        </p:blipFill>
        <p:spPr>
          <a:xfrm>
            <a:off x="6380309" y="2277706"/>
            <a:ext cx="36239" cy="36237"/>
          </a:xfrm>
          <a:prstGeom prst="rect">
            <a:avLst/>
          </a:prstGeom>
        </p:spPr>
      </p:pic>
      <p:pic>
        <p:nvPicPr>
          <p:cNvPr id="1276" name="bg object 1276"/>
          <p:cNvPicPr/>
          <p:nvPr/>
        </p:nvPicPr>
        <p:blipFill>
          <a:blip r:embed="rId727" cstate="print"/>
          <a:stretch>
            <a:fillRect/>
          </a:stretch>
        </p:blipFill>
        <p:spPr>
          <a:xfrm>
            <a:off x="6447383" y="2277706"/>
            <a:ext cx="36239" cy="36237"/>
          </a:xfrm>
          <a:prstGeom prst="rect">
            <a:avLst/>
          </a:prstGeom>
        </p:spPr>
      </p:pic>
      <p:pic>
        <p:nvPicPr>
          <p:cNvPr id="1277" name="bg object 1277"/>
          <p:cNvPicPr/>
          <p:nvPr/>
        </p:nvPicPr>
        <p:blipFill>
          <a:blip r:embed="rId728" cstate="print"/>
          <a:stretch>
            <a:fillRect/>
          </a:stretch>
        </p:blipFill>
        <p:spPr>
          <a:xfrm>
            <a:off x="8325358" y="2277706"/>
            <a:ext cx="36233" cy="36237"/>
          </a:xfrm>
          <a:prstGeom prst="rect">
            <a:avLst/>
          </a:prstGeom>
        </p:spPr>
      </p:pic>
      <p:pic>
        <p:nvPicPr>
          <p:cNvPr id="1278" name="bg object 1278"/>
          <p:cNvPicPr/>
          <p:nvPr/>
        </p:nvPicPr>
        <p:blipFill>
          <a:blip r:embed="rId729" cstate="print"/>
          <a:stretch>
            <a:fillRect/>
          </a:stretch>
        </p:blipFill>
        <p:spPr>
          <a:xfrm>
            <a:off x="8392427" y="2277706"/>
            <a:ext cx="36239" cy="36237"/>
          </a:xfrm>
          <a:prstGeom prst="rect">
            <a:avLst/>
          </a:prstGeom>
        </p:spPr>
      </p:pic>
      <p:pic>
        <p:nvPicPr>
          <p:cNvPr id="1279" name="bg object 1279"/>
          <p:cNvPicPr/>
          <p:nvPr/>
        </p:nvPicPr>
        <p:blipFill>
          <a:blip r:embed="rId730" cstate="print"/>
          <a:stretch>
            <a:fillRect/>
          </a:stretch>
        </p:blipFill>
        <p:spPr>
          <a:xfrm>
            <a:off x="8459495" y="2277706"/>
            <a:ext cx="36239" cy="36237"/>
          </a:xfrm>
          <a:prstGeom prst="rect">
            <a:avLst/>
          </a:prstGeom>
        </p:spPr>
      </p:pic>
      <p:pic>
        <p:nvPicPr>
          <p:cNvPr id="1280" name="bg object 1280"/>
          <p:cNvPicPr/>
          <p:nvPr/>
        </p:nvPicPr>
        <p:blipFill>
          <a:blip r:embed="rId731" cstate="print"/>
          <a:stretch>
            <a:fillRect/>
          </a:stretch>
        </p:blipFill>
        <p:spPr>
          <a:xfrm>
            <a:off x="8526565" y="2277706"/>
            <a:ext cx="36239" cy="36237"/>
          </a:xfrm>
          <a:prstGeom prst="rect">
            <a:avLst/>
          </a:prstGeom>
        </p:spPr>
      </p:pic>
      <p:pic>
        <p:nvPicPr>
          <p:cNvPr id="1281" name="bg object 1281"/>
          <p:cNvPicPr/>
          <p:nvPr/>
        </p:nvPicPr>
        <p:blipFill>
          <a:blip r:embed="rId732" cstate="print"/>
          <a:stretch>
            <a:fillRect/>
          </a:stretch>
        </p:blipFill>
        <p:spPr>
          <a:xfrm>
            <a:off x="8593639" y="2277706"/>
            <a:ext cx="36239" cy="36243"/>
          </a:xfrm>
          <a:prstGeom prst="rect">
            <a:avLst/>
          </a:prstGeom>
        </p:spPr>
      </p:pic>
      <p:pic>
        <p:nvPicPr>
          <p:cNvPr id="1282" name="bg object 1282"/>
          <p:cNvPicPr/>
          <p:nvPr/>
        </p:nvPicPr>
        <p:blipFill>
          <a:blip r:embed="rId733" cstate="print"/>
          <a:stretch>
            <a:fillRect/>
          </a:stretch>
        </p:blipFill>
        <p:spPr>
          <a:xfrm>
            <a:off x="9063126" y="2277706"/>
            <a:ext cx="36245" cy="36243"/>
          </a:xfrm>
          <a:prstGeom prst="rect">
            <a:avLst/>
          </a:prstGeom>
        </p:spPr>
      </p:pic>
      <p:pic>
        <p:nvPicPr>
          <p:cNvPr id="1283" name="bg object 1283"/>
          <p:cNvPicPr/>
          <p:nvPr/>
        </p:nvPicPr>
        <p:blipFill>
          <a:blip r:embed="rId734" cstate="print"/>
          <a:stretch>
            <a:fillRect/>
          </a:stretch>
        </p:blipFill>
        <p:spPr>
          <a:xfrm>
            <a:off x="2557291" y="2344769"/>
            <a:ext cx="36239" cy="36237"/>
          </a:xfrm>
          <a:prstGeom prst="rect">
            <a:avLst/>
          </a:prstGeom>
        </p:spPr>
      </p:pic>
      <p:pic>
        <p:nvPicPr>
          <p:cNvPr id="1284" name="bg object 1284"/>
          <p:cNvPicPr/>
          <p:nvPr/>
        </p:nvPicPr>
        <p:blipFill>
          <a:blip r:embed="rId726" cstate="print"/>
          <a:stretch>
            <a:fillRect/>
          </a:stretch>
        </p:blipFill>
        <p:spPr>
          <a:xfrm>
            <a:off x="2691435" y="2344769"/>
            <a:ext cx="36239" cy="36237"/>
          </a:xfrm>
          <a:prstGeom prst="rect">
            <a:avLst/>
          </a:prstGeom>
        </p:spPr>
      </p:pic>
      <p:pic>
        <p:nvPicPr>
          <p:cNvPr id="1285" name="bg object 1285"/>
          <p:cNvPicPr/>
          <p:nvPr/>
        </p:nvPicPr>
        <p:blipFill>
          <a:blip r:embed="rId735" cstate="print"/>
          <a:stretch>
            <a:fillRect/>
          </a:stretch>
        </p:blipFill>
        <p:spPr>
          <a:xfrm>
            <a:off x="6581527" y="2344782"/>
            <a:ext cx="36233" cy="36237"/>
          </a:xfrm>
          <a:prstGeom prst="rect">
            <a:avLst/>
          </a:prstGeom>
        </p:spPr>
      </p:pic>
      <p:pic>
        <p:nvPicPr>
          <p:cNvPr id="1286" name="bg object 1286"/>
          <p:cNvPicPr/>
          <p:nvPr/>
        </p:nvPicPr>
        <p:blipFill>
          <a:blip r:embed="rId736" cstate="print"/>
          <a:stretch>
            <a:fillRect/>
          </a:stretch>
        </p:blipFill>
        <p:spPr>
          <a:xfrm>
            <a:off x="8124139" y="2344782"/>
            <a:ext cx="36239" cy="36237"/>
          </a:xfrm>
          <a:prstGeom prst="rect">
            <a:avLst/>
          </a:prstGeom>
        </p:spPr>
      </p:pic>
      <p:pic>
        <p:nvPicPr>
          <p:cNvPr id="1287" name="bg object 1287"/>
          <p:cNvPicPr/>
          <p:nvPr/>
        </p:nvPicPr>
        <p:blipFill>
          <a:blip r:embed="rId737" cstate="print"/>
          <a:stretch>
            <a:fillRect/>
          </a:stretch>
        </p:blipFill>
        <p:spPr>
          <a:xfrm>
            <a:off x="8325358" y="2344782"/>
            <a:ext cx="36233" cy="36237"/>
          </a:xfrm>
          <a:prstGeom prst="rect">
            <a:avLst/>
          </a:prstGeom>
        </p:spPr>
      </p:pic>
      <p:pic>
        <p:nvPicPr>
          <p:cNvPr id="1288" name="bg object 1288"/>
          <p:cNvPicPr/>
          <p:nvPr/>
        </p:nvPicPr>
        <p:blipFill>
          <a:blip r:embed="rId738" cstate="print"/>
          <a:stretch>
            <a:fillRect/>
          </a:stretch>
        </p:blipFill>
        <p:spPr>
          <a:xfrm>
            <a:off x="8392427" y="2344782"/>
            <a:ext cx="36239" cy="36237"/>
          </a:xfrm>
          <a:prstGeom prst="rect">
            <a:avLst/>
          </a:prstGeom>
        </p:spPr>
      </p:pic>
      <p:pic>
        <p:nvPicPr>
          <p:cNvPr id="1289" name="bg object 1289"/>
          <p:cNvPicPr/>
          <p:nvPr/>
        </p:nvPicPr>
        <p:blipFill>
          <a:blip r:embed="rId739" cstate="print"/>
          <a:stretch>
            <a:fillRect/>
          </a:stretch>
        </p:blipFill>
        <p:spPr>
          <a:xfrm>
            <a:off x="8459495" y="2344782"/>
            <a:ext cx="36239" cy="36237"/>
          </a:xfrm>
          <a:prstGeom prst="rect">
            <a:avLst/>
          </a:prstGeom>
        </p:spPr>
      </p:pic>
      <p:pic>
        <p:nvPicPr>
          <p:cNvPr id="1290" name="bg object 1290"/>
          <p:cNvPicPr/>
          <p:nvPr/>
        </p:nvPicPr>
        <p:blipFill>
          <a:blip r:embed="rId731" cstate="print"/>
          <a:stretch>
            <a:fillRect/>
          </a:stretch>
        </p:blipFill>
        <p:spPr>
          <a:xfrm>
            <a:off x="8526565" y="2344782"/>
            <a:ext cx="36239" cy="36237"/>
          </a:xfrm>
          <a:prstGeom prst="rect">
            <a:avLst/>
          </a:prstGeom>
        </p:spPr>
      </p:pic>
      <p:pic>
        <p:nvPicPr>
          <p:cNvPr id="1291" name="bg object 1291"/>
          <p:cNvPicPr/>
          <p:nvPr/>
        </p:nvPicPr>
        <p:blipFill>
          <a:blip r:embed="rId740" cstate="print"/>
          <a:stretch>
            <a:fillRect/>
          </a:stretch>
        </p:blipFill>
        <p:spPr>
          <a:xfrm>
            <a:off x="8593639" y="2344782"/>
            <a:ext cx="36239" cy="36237"/>
          </a:xfrm>
          <a:prstGeom prst="rect">
            <a:avLst/>
          </a:prstGeom>
        </p:spPr>
      </p:pic>
      <p:pic>
        <p:nvPicPr>
          <p:cNvPr id="1292" name="bg object 1292"/>
          <p:cNvPicPr/>
          <p:nvPr/>
        </p:nvPicPr>
        <p:blipFill>
          <a:blip r:embed="rId725" cstate="print"/>
          <a:stretch>
            <a:fillRect/>
          </a:stretch>
        </p:blipFill>
        <p:spPr>
          <a:xfrm>
            <a:off x="8861921" y="2344782"/>
            <a:ext cx="36239" cy="36237"/>
          </a:xfrm>
          <a:prstGeom prst="rect">
            <a:avLst/>
          </a:prstGeom>
        </p:spPr>
      </p:pic>
      <p:pic>
        <p:nvPicPr>
          <p:cNvPr id="1293" name="bg object 1293"/>
          <p:cNvPicPr/>
          <p:nvPr/>
        </p:nvPicPr>
        <p:blipFill>
          <a:blip r:embed="rId741" cstate="print"/>
          <a:stretch>
            <a:fillRect/>
          </a:stretch>
        </p:blipFill>
        <p:spPr>
          <a:xfrm>
            <a:off x="9666764" y="2344782"/>
            <a:ext cx="36239" cy="36237"/>
          </a:xfrm>
          <a:prstGeom prst="rect">
            <a:avLst/>
          </a:prstGeom>
        </p:spPr>
      </p:pic>
      <p:pic>
        <p:nvPicPr>
          <p:cNvPr id="1294" name="bg object 1294"/>
          <p:cNvPicPr/>
          <p:nvPr/>
        </p:nvPicPr>
        <p:blipFill>
          <a:blip r:embed="rId742" cstate="print"/>
          <a:stretch>
            <a:fillRect/>
          </a:stretch>
        </p:blipFill>
        <p:spPr>
          <a:xfrm>
            <a:off x="2356079" y="2411840"/>
            <a:ext cx="36239" cy="36237"/>
          </a:xfrm>
          <a:prstGeom prst="rect">
            <a:avLst/>
          </a:prstGeom>
        </p:spPr>
      </p:pic>
      <p:pic>
        <p:nvPicPr>
          <p:cNvPr id="1295" name="bg object 1295"/>
          <p:cNvPicPr/>
          <p:nvPr/>
        </p:nvPicPr>
        <p:blipFill>
          <a:blip r:embed="rId734" cstate="print"/>
          <a:stretch>
            <a:fillRect/>
          </a:stretch>
        </p:blipFill>
        <p:spPr>
          <a:xfrm>
            <a:off x="2490223" y="2411840"/>
            <a:ext cx="36239" cy="36237"/>
          </a:xfrm>
          <a:prstGeom prst="rect">
            <a:avLst/>
          </a:prstGeom>
        </p:spPr>
      </p:pic>
      <p:pic>
        <p:nvPicPr>
          <p:cNvPr id="1296" name="bg object 1296"/>
          <p:cNvPicPr/>
          <p:nvPr/>
        </p:nvPicPr>
        <p:blipFill>
          <a:blip r:embed="rId734" cstate="print"/>
          <a:stretch>
            <a:fillRect/>
          </a:stretch>
        </p:blipFill>
        <p:spPr>
          <a:xfrm>
            <a:off x="2557291" y="2411840"/>
            <a:ext cx="36239" cy="36237"/>
          </a:xfrm>
          <a:prstGeom prst="rect">
            <a:avLst/>
          </a:prstGeom>
        </p:spPr>
      </p:pic>
      <p:pic>
        <p:nvPicPr>
          <p:cNvPr id="1297" name="bg object 1297"/>
          <p:cNvPicPr/>
          <p:nvPr/>
        </p:nvPicPr>
        <p:blipFill>
          <a:blip r:embed="rId726" cstate="print"/>
          <a:stretch>
            <a:fillRect/>
          </a:stretch>
        </p:blipFill>
        <p:spPr>
          <a:xfrm>
            <a:off x="2624360" y="2411840"/>
            <a:ext cx="36245" cy="36237"/>
          </a:xfrm>
          <a:prstGeom prst="rect">
            <a:avLst/>
          </a:prstGeom>
        </p:spPr>
      </p:pic>
      <p:pic>
        <p:nvPicPr>
          <p:cNvPr id="1298" name="bg object 1298"/>
          <p:cNvPicPr/>
          <p:nvPr/>
        </p:nvPicPr>
        <p:blipFill>
          <a:blip r:embed="rId726" cstate="print"/>
          <a:stretch>
            <a:fillRect/>
          </a:stretch>
        </p:blipFill>
        <p:spPr>
          <a:xfrm>
            <a:off x="2691435" y="2411840"/>
            <a:ext cx="36239" cy="36237"/>
          </a:xfrm>
          <a:prstGeom prst="rect">
            <a:avLst/>
          </a:prstGeom>
        </p:spPr>
      </p:pic>
      <p:pic>
        <p:nvPicPr>
          <p:cNvPr id="1299" name="bg object 1299"/>
          <p:cNvPicPr/>
          <p:nvPr/>
        </p:nvPicPr>
        <p:blipFill>
          <a:blip r:embed="rId735" cstate="print"/>
          <a:stretch>
            <a:fillRect/>
          </a:stretch>
        </p:blipFill>
        <p:spPr>
          <a:xfrm>
            <a:off x="6514446" y="2411840"/>
            <a:ext cx="36239" cy="36237"/>
          </a:xfrm>
          <a:prstGeom prst="rect">
            <a:avLst/>
          </a:prstGeom>
        </p:spPr>
      </p:pic>
      <p:pic>
        <p:nvPicPr>
          <p:cNvPr id="1300" name="bg object 1300"/>
          <p:cNvPicPr/>
          <p:nvPr/>
        </p:nvPicPr>
        <p:blipFill>
          <a:blip r:embed="rId743" cstate="print"/>
          <a:stretch>
            <a:fillRect/>
          </a:stretch>
        </p:blipFill>
        <p:spPr>
          <a:xfrm>
            <a:off x="8057071" y="2411840"/>
            <a:ext cx="36245" cy="36243"/>
          </a:xfrm>
          <a:prstGeom prst="rect">
            <a:avLst/>
          </a:prstGeom>
        </p:spPr>
      </p:pic>
      <p:pic>
        <p:nvPicPr>
          <p:cNvPr id="1301" name="bg object 1301"/>
          <p:cNvPicPr/>
          <p:nvPr/>
        </p:nvPicPr>
        <p:blipFill>
          <a:blip r:embed="rId736" cstate="print"/>
          <a:stretch>
            <a:fillRect/>
          </a:stretch>
        </p:blipFill>
        <p:spPr>
          <a:xfrm>
            <a:off x="8124139" y="2411840"/>
            <a:ext cx="36239" cy="36243"/>
          </a:xfrm>
          <a:prstGeom prst="rect">
            <a:avLst/>
          </a:prstGeom>
        </p:spPr>
      </p:pic>
      <p:pic>
        <p:nvPicPr>
          <p:cNvPr id="1302" name="bg object 1302"/>
          <p:cNvPicPr/>
          <p:nvPr/>
        </p:nvPicPr>
        <p:blipFill>
          <a:blip r:embed="rId736" cstate="print"/>
          <a:stretch>
            <a:fillRect/>
          </a:stretch>
        </p:blipFill>
        <p:spPr>
          <a:xfrm>
            <a:off x="8191220" y="2411840"/>
            <a:ext cx="36233" cy="36243"/>
          </a:xfrm>
          <a:prstGeom prst="rect">
            <a:avLst/>
          </a:prstGeom>
        </p:spPr>
      </p:pic>
      <p:pic>
        <p:nvPicPr>
          <p:cNvPr id="1303" name="bg object 1303"/>
          <p:cNvPicPr/>
          <p:nvPr/>
        </p:nvPicPr>
        <p:blipFill>
          <a:blip r:embed="rId744" cstate="print"/>
          <a:stretch>
            <a:fillRect/>
          </a:stretch>
        </p:blipFill>
        <p:spPr>
          <a:xfrm>
            <a:off x="8258283" y="2411840"/>
            <a:ext cx="36239" cy="36243"/>
          </a:xfrm>
          <a:prstGeom prst="rect">
            <a:avLst/>
          </a:prstGeom>
        </p:spPr>
      </p:pic>
      <p:pic>
        <p:nvPicPr>
          <p:cNvPr id="1304" name="bg object 1304"/>
          <p:cNvPicPr/>
          <p:nvPr/>
        </p:nvPicPr>
        <p:blipFill>
          <a:blip r:embed="rId731" cstate="print"/>
          <a:stretch>
            <a:fillRect/>
          </a:stretch>
        </p:blipFill>
        <p:spPr>
          <a:xfrm>
            <a:off x="8459495" y="2411840"/>
            <a:ext cx="36239" cy="36243"/>
          </a:xfrm>
          <a:prstGeom prst="rect">
            <a:avLst/>
          </a:prstGeom>
        </p:spPr>
      </p:pic>
      <p:pic>
        <p:nvPicPr>
          <p:cNvPr id="1305" name="bg object 1305"/>
          <p:cNvPicPr/>
          <p:nvPr/>
        </p:nvPicPr>
        <p:blipFill>
          <a:blip r:embed="rId731" cstate="print"/>
          <a:stretch>
            <a:fillRect/>
          </a:stretch>
        </p:blipFill>
        <p:spPr>
          <a:xfrm>
            <a:off x="8526565" y="2411840"/>
            <a:ext cx="36239" cy="36243"/>
          </a:xfrm>
          <a:prstGeom prst="rect">
            <a:avLst/>
          </a:prstGeom>
        </p:spPr>
      </p:pic>
      <p:pic>
        <p:nvPicPr>
          <p:cNvPr id="1306" name="bg object 1306"/>
          <p:cNvPicPr/>
          <p:nvPr/>
        </p:nvPicPr>
        <p:blipFill>
          <a:blip r:embed="rId725" cstate="print"/>
          <a:stretch>
            <a:fillRect/>
          </a:stretch>
        </p:blipFill>
        <p:spPr>
          <a:xfrm>
            <a:off x="8593639" y="2411840"/>
            <a:ext cx="36239" cy="36243"/>
          </a:xfrm>
          <a:prstGeom prst="rect">
            <a:avLst/>
          </a:prstGeom>
        </p:spPr>
      </p:pic>
      <p:pic>
        <p:nvPicPr>
          <p:cNvPr id="1307" name="bg object 1307"/>
          <p:cNvPicPr/>
          <p:nvPr/>
        </p:nvPicPr>
        <p:blipFill>
          <a:blip r:embed="rId725" cstate="print"/>
          <a:stretch>
            <a:fillRect/>
          </a:stretch>
        </p:blipFill>
        <p:spPr>
          <a:xfrm>
            <a:off x="8794845" y="2411840"/>
            <a:ext cx="36233" cy="36243"/>
          </a:xfrm>
          <a:prstGeom prst="rect">
            <a:avLst/>
          </a:prstGeom>
        </p:spPr>
      </p:pic>
      <p:pic>
        <p:nvPicPr>
          <p:cNvPr id="1308" name="bg object 1308"/>
          <p:cNvPicPr/>
          <p:nvPr/>
        </p:nvPicPr>
        <p:blipFill>
          <a:blip r:embed="rId725" cstate="print"/>
          <a:stretch>
            <a:fillRect/>
          </a:stretch>
        </p:blipFill>
        <p:spPr>
          <a:xfrm>
            <a:off x="8861921" y="2411840"/>
            <a:ext cx="36239" cy="36243"/>
          </a:xfrm>
          <a:prstGeom prst="rect">
            <a:avLst/>
          </a:prstGeom>
        </p:spPr>
      </p:pic>
      <p:pic>
        <p:nvPicPr>
          <p:cNvPr id="1309" name="bg object 1309"/>
          <p:cNvPicPr/>
          <p:nvPr/>
        </p:nvPicPr>
        <p:blipFill>
          <a:blip r:embed="rId745" cstate="print"/>
          <a:stretch>
            <a:fillRect/>
          </a:stretch>
        </p:blipFill>
        <p:spPr>
          <a:xfrm>
            <a:off x="9197276" y="2411846"/>
            <a:ext cx="36239" cy="36237"/>
          </a:xfrm>
          <a:prstGeom prst="rect">
            <a:avLst/>
          </a:prstGeom>
        </p:spPr>
      </p:pic>
      <p:pic>
        <p:nvPicPr>
          <p:cNvPr id="1310" name="bg object 1310"/>
          <p:cNvPicPr/>
          <p:nvPr/>
        </p:nvPicPr>
        <p:blipFill>
          <a:blip r:embed="rId746" cstate="print"/>
          <a:stretch>
            <a:fillRect/>
          </a:stretch>
        </p:blipFill>
        <p:spPr>
          <a:xfrm>
            <a:off x="9465557" y="2411846"/>
            <a:ext cx="36233" cy="36237"/>
          </a:xfrm>
          <a:prstGeom prst="rect">
            <a:avLst/>
          </a:prstGeom>
        </p:spPr>
      </p:pic>
      <p:pic>
        <p:nvPicPr>
          <p:cNvPr id="1311" name="bg object 1311"/>
          <p:cNvPicPr/>
          <p:nvPr/>
        </p:nvPicPr>
        <p:blipFill>
          <a:blip r:embed="rId747" cstate="print"/>
          <a:stretch>
            <a:fillRect/>
          </a:stretch>
        </p:blipFill>
        <p:spPr>
          <a:xfrm>
            <a:off x="9532620" y="2411846"/>
            <a:ext cx="36239" cy="36237"/>
          </a:xfrm>
          <a:prstGeom prst="rect">
            <a:avLst/>
          </a:prstGeom>
        </p:spPr>
      </p:pic>
      <p:pic>
        <p:nvPicPr>
          <p:cNvPr id="1312" name="bg object 1312"/>
          <p:cNvPicPr/>
          <p:nvPr/>
        </p:nvPicPr>
        <p:blipFill>
          <a:blip r:embed="rId736" cstate="print"/>
          <a:stretch>
            <a:fillRect/>
          </a:stretch>
        </p:blipFill>
        <p:spPr>
          <a:xfrm>
            <a:off x="2087798" y="2478904"/>
            <a:ext cx="36239" cy="36230"/>
          </a:xfrm>
          <a:prstGeom prst="rect">
            <a:avLst/>
          </a:prstGeom>
        </p:spPr>
      </p:pic>
      <p:pic>
        <p:nvPicPr>
          <p:cNvPr id="1313" name="bg object 1313"/>
          <p:cNvPicPr/>
          <p:nvPr/>
        </p:nvPicPr>
        <p:blipFill>
          <a:blip r:embed="rId736" cstate="print"/>
          <a:stretch>
            <a:fillRect/>
          </a:stretch>
        </p:blipFill>
        <p:spPr>
          <a:xfrm>
            <a:off x="2154872" y="2478904"/>
            <a:ext cx="36233" cy="36230"/>
          </a:xfrm>
          <a:prstGeom prst="rect">
            <a:avLst/>
          </a:prstGeom>
        </p:spPr>
      </p:pic>
      <p:pic>
        <p:nvPicPr>
          <p:cNvPr id="1314" name="bg object 1314"/>
          <p:cNvPicPr/>
          <p:nvPr/>
        </p:nvPicPr>
        <p:blipFill>
          <a:blip r:embed="rId734" cstate="print"/>
          <a:stretch>
            <a:fillRect/>
          </a:stretch>
        </p:blipFill>
        <p:spPr>
          <a:xfrm>
            <a:off x="2557291" y="2478904"/>
            <a:ext cx="36239" cy="36230"/>
          </a:xfrm>
          <a:prstGeom prst="rect">
            <a:avLst/>
          </a:prstGeom>
        </p:spPr>
      </p:pic>
      <p:pic>
        <p:nvPicPr>
          <p:cNvPr id="1315" name="bg object 1315"/>
          <p:cNvPicPr/>
          <p:nvPr/>
        </p:nvPicPr>
        <p:blipFill>
          <a:blip r:embed="rId726" cstate="print"/>
          <a:stretch>
            <a:fillRect/>
          </a:stretch>
        </p:blipFill>
        <p:spPr>
          <a:xfrm>
            <a:off x="2624360" y="2478904"/>
            <a:ext cx="36245" cy="36230"/>
          </a:xfrm>
          <a:prstGeom prst="rect">
            <a:avLst/>
          </a:prstGeom>
        </p:spPr>
      </p:pic>
      <p:pic>
        <p:nvPicPr>
          <p:cNvPr id="1316" name="bg object 1316"/>
          <p:cNvPicPr/>
          <p:nvPr/>
        </p:nvPicPr>
        <p:blipFill>
          <a:blip r:embed="rId726" cstate="print"/>
          <a:stretch>
            <a:fillRect/>
          </a:stretch>
        </p:blipFill>
        <p:spPr>
          <a:xfrm>
            <a:off x="2691435" y="2478904"/>
            <a:ext cx="36239" cy="36230"/>
          </a:xfrm>
          <a:prstGeom prst="rect">
            <a:avLst/>
          </a:prstGeom>
        </p:spPr>
      </p:pic>
      <p:pic>
        <p:nvPicPr>
          <p:cNvPr id="1317" name="bg object 1317"/>
          <p:cNvPicPr/>
          <p:nvPr/>
        </p:nvPicPr>
        <p:blipFill>
          <a:blip r:embed="rId727" cstate="print"/>
          <a:stretch>
            <a:fillRect/>
          </a:stretch>
        </p:blipFill>
        <p:spPr>
          <a:xfrm>
            <a:off x="6246171" y="2478904"/>
            <a:ext cx="36239" cy="36237"/>
          </a:xfrm>
          <a:prstGeom prst="rect">
            <a:avLst/>
          </a:prstGeom>
        </p:spPr>
      </p:pic>
      <p:pic>
        <p:nvPicPr>
          <p:cNvPr id="1318" name="bg object 1318"/>
          <p:cNvPicPr/>
          <p:nvPr/>
        </p:nvPicPr>
        <p:blipFill>
          <a:blip r:embed="rId736" cstate="print"/>
          <a:stretch>
            <a:fillRect/>
          </a:stretch>
        </p:blipFill>
        <p:spPr>
          <a:xfrm>
            <a:off x="8124139" y="2478904"/>
            <a:ext cx="36239" cy="36237"/>
          </a:xfrm>
          <a:prstGeom prst="rect">
            <a:avLst/>
          </a:prstGeom>
        </p:spPr>
      </p:pic>
      <p:pic>
        <p:nvPicPr>
          <p:cNvPr id="1319" name="bg object 1319"/>
          <p:cNvPicPr/>
          <p:nvPr/>
        </p:nvPicPr>
        <p:blipFill>
          <a:blip r:embed="rId736" cstate="print"/>
          <a:stretch>
            <a:fillRect/>
          </a:stretch>
        </p:blipFill>
        <p:spPr>
          <a:xfrm>
            <a:off x="8191220" y="2478904"/>
            <a:ext cx="36233" cy="36237"/>
          </a:xfrm>
          <a:prstGeom prst="rect">
            <a:avLst/>
          </a:prstGeom>
        </p:spPr>
      </p:pic>
      <p:pic>
        <p:nvPicPr>
          <p:cNvPr id="1320" name="bg object 1320"/>
          <p:cNvPicPr/>
          <p:nvPr/>
        </p:nvPicPr>
        <p:blipFill>
          <a:blip r:embed="rId748" cstate="print"/>
          <a:stretch>
            <a:fillRect/>
          </a:stretch>
        </p:blipFill>
        <p:spPr>
          <a:xfrm>
            <a:off x="8325358" y="2478904"/>
            <a:ext cx="36233" cy="36237"/>
          </a:xfrm>
          <a:prstGeom prst="rect">
            <a:avLst/>
          </a:prstGeom>
        </p:spPr>
      </p:pic>
      <p:pic>
        <p:nvPicPr>
          <p:cNvPr id="1321" name="bg object 1321"/>
          <p:cNvPicPr/>
          <p:nvPr/>
        </p:nvPicPr>
        <p:blipFill>
          <a:blip r:embed="rId749" cstate="print"/>
          <a:stretch>
            <a:fillRect/>
          </a:stretch>
        </p:blipFill>
        <p:spPr>
          <a:xfrm>
            <a:off x="8392427" y="2478904"/>
            <a:ext cx="36239" cy="36237"/>
          </a:xfrm>
          <a:prstGeom prst="rect">
            <a:avLst/>
          </a:prstGeom>
        </p:spPr>
      </p:pic>
      <p:pic>
        <p:nvPicPr>
          <p:cNvPr id="1322" name="bg object 1322"/>
          <p:cNvPicPr/>
          <p:nvPr/>
        </p:nvPicPr>
        <p:blipFill>
          <a:blip r:embed="rId731" cstate="print"/>
          <a:stretch>
            <a:fillRect/>
          </a:stretch>
        </p:blipFill>
        <p:spPr>
          <a:xfrm>
            <a:off x="8459495" y="2478904"/>
            <a:ext cx="36239" cy="36237"/>
          </a:xfrm>
          <a:prstGeom prst="rect">
            <a:avLst/>
          </a:prstGeom>
        </p:spPr>
      </p:pic>
      <p:pic>
        <p:nvPicPr>
          <p:cNvPr id="1323" name="bg object 1323"/>
          <p:cNvPicPr/>
          <p:nvPr/>
        </p:nvPicPr>
        <p:blipFill>
          <a:blip r:embed="rId725" cstate="print"/>
          <a:stretch>
            <a:fillRect/>
          </a:stretch>
        </p:blipFill>
        <p:spPr>
          <a:xfrm>
            <a:off x="8593639" y="2478904"/>
            <a:ext cx="36239" cy="36237"/>
          </a:xfrm>
          <a:prstGeom prst="rect">
            <a:avLst/>
          </a:prstGeom>
        </p:spPr>
      </p:pic>
      <p:pic>
        <p:nvPicPr>
          <p:cNvPr id="1324" name="bg object 1324"/>
          <p:cNvPicPr/>
          <p:nvPr/>
        </p:nvPicPr>
        <p:blipFill>
          <a:blip r:embed="rId733" cstate="print"/>
          <a:stretch>
            <a:fillRect/>
          </a:stretch>
        </p:blipFill>
        <p:spPr>
          <a:xfrm>
            <a:off x="8996064" y="2478904"/>
            <a:ext cx="36239" cy="36237"/>
          </a:xfrm>
          <a:prstGeom prst="rect">
            <a:avLst/>
          </a:prstGeom>
        </p:spPr>
      </p:pic>
      <p:pic>
        <p:nvPicPr>
          <p:cNvPr id="1325" name="bg object 1325"/>
          <p:cNvPicPr/>
          <p:nvPr/>
        </p:nvPicPr>
        <p:blipFill>
          <a:blip r:embed="rId750" cstate="print"/>
          <a:stretch>
            <a:fillRect/>
          </a:stretch>
        </p:blipFill>
        <p:spPr>
          <a:xfrm>
            <a:off x="9398483" y="2478904"/>
            <a:ext cx="36239" cy="36237"/>
          </a:xfrm>
          <a:prstGeom prst="rect">
            <a:avLst/>
          </a:prstGeom>
        </p:spPr>
      </p:pic>
      <p:pic>
        <p:nvPicPr>
          <p:cNvPr id="1326" name="bg object 1326"/>
          <p:cNvPicPr/>
          <p:nvPr/>
        </p:nvPicPr>
        <p:blipFill>
          <a:blip r:embed="rId751" cstate="print"/>
          <a:stretch>
            <a:fillRect/>
          </a:stretch>
        </p:blipFill>
        <p:spPr>
          <a:xfrm>
            <a:off x="9532620" y="2478904"/>
            <a:ext cx="36239" cy="36237"/>
          </a:xfrm>
          <a:prstGeom prst="rect">
            <a:avLst/>
          </a:prstGeom>
        </p:spPr>
      </p:pic>
      <p:pic>
        <p:nvPicPr>
          <p:cNvPr id="1327" name="bg object 1327"/>
          <p:cNvPicPr/>
          <p:nvPr/>
        </p:nvPicPr>
        <p:blipFill>
          <a:blip r:embed="rId737" cstate="print"/>
          <a:stretch>
            <a:fillRect/>
          </a:stretch>
        </p:blipFill>
        <p:spPr>
          <a:xfrm>
            <a:off x="1953654" y="2545974"/>
            <a:ext cx="36239" cy="36230"/>
          </a:xfrm>
          <a:prstGeom prst="rect">
            <a:avLst/>
          </a:prstGeom>
        </p:spPr>
      </p:pic>
      <p:pic>
        <p:nvPicPr>
          <p:cNvPr id="1328" name="bg object 1328"/>
          <p:cNvPicPr/>
          <p:nvPr/>
        </p:nvPicPr>
        <p:blipFill>
          <a:blip r:embed="rId736" cstate="print"/>
          <a:stretch>
            <a:fillRect/>
          </a:stretch>
        </p:blipFill>
        <p:spPr>
          <a:xfrm>
            <a:off x="2154872" y="2545974"/>
            <a:ext cx="36233" cy="36230"/>
          </a:xfrm>
          <a:prstGeom prst="rect">
            <a:avLst/>
          </a:prstGeom>
        </p:spPr>
      </p:pic>
      <p:pic>
        <p:nvPicPr>
          <p:cNvPr id="1329" name="bg object 1329"/>
          <p:cNvPicPr/>
          <p:nvPr/>
        </p:nvPicPr>
        <p:blipFill>
          <a:blip r:embed="rId752" cstate="print"/>
          <a:stretch>
            <a:fillRect/>
          </a:stretch>
        </p:blipFill>
        <p:spPr>
          <a:xfrm>
            <a:off x="2221941" y="2545974"/>
            <a:ext cx="36233" cy="36230"/>
          </a:xfrm>
          <a:prstGeom prst="rect">
            <a:avLst/>
          </a:prstGeom>
        </p:spPr>
      </p:pic>
      <p:pic>
        <p:nvPicPr>
          <p:cNvPr id="1330" name="bg object 1330"/>
          <p:cNvPicPr/>
          <p:nvPr/>
        </p:nvPicPr>
        <p:blipFill>
          <a:blip r:embed="rId753" cstate="print"/>
          <a:stretch>
            <a:fillRect/>
          </a:stretch>
        </p:blipFill>
        <p:spPr>
          <a:xfrm>
            <a:off x="2289010" y="2545974"/>
            <a:ext cx="36239" cy="36230"/>
          </a:xfrm>
          <a:prstGeom prst="rect">
            <a:avLst/>
          </a:prstGeom>
        </p:spPr>
      </p:pic>
      <p:pic>
        <p:nvPicPr>
          <p:cNvPr id="1331" name="bg object 1331"/>
          <p:cNvPicPr/>
          <p:nvPr/>
        </p:nvPicPr>
        <p:blipFill>
          <a:blip r:embed="rId754" cstate="print"/>
          <a:stretch>
            <a:fillRect/>
          </a:stretch>
        </p:blipFill>
        <p:spPr>
          <a:xfrm>
            <a:off x="2423154" y="2545974"/>
            <a:ext cx="36239" cy="36230"/>
          </a:xfrm>
          <a:prstGeom prst="rect">
            <a:avLst/>
          </a:prstGeom>
        </p:spPr>
      </p:pic>
      <p:pic>
        <p:nvPicPr>
          <p:cNvPr id="1332" name="bg object 1332"/>
          <p:cNvPicPr/>
          <p:nvPr/>
        </p:nvPicPr>
        <p:blipFill>
          <a:blip r:embed="rId726" cstate="print"/>
          <a:stretch>
            <a:fillRect/>
          </a:stretch>
        </p:blipFill>
        <p:spPr>
          <a:xfrm>
            <a:off x="2758497" y="2545974"/>
            <a:ext cx="36245" cy="36230"/>
          </a:xfrm>
          <a:prstGeom prst="rect">
            <a:avLst/>
          </a:prstGeom>
        </p:spPr>
      </p:pic>
      <p:pic>
        <p:nvPicPr>
          <p:cNvPr id="1333" name="bg object 1333"/>
          <p:cNvPicPr/>
          <p:nvPr/>
        </p:nvPicPr>
        <p:blipFill>
          <a:blip r:embed="rId727" cstate="print"/>
          <a:stretch>
            <a:fillRect/>
          </a:stretch>
        </p:blipFill>
        <p:spPr>
          <a:xfrm>
            <a:off x="6179103" y="2545974"/>
            <a:ext cx="36239" cy="36230"/>
          </a:xfrm>
          <a:prstGeom prst="rect">
            <a:avLst/>
          </a:prstGeom>
        </p:spPr>
      </p:pic>
      <p:pic>
        <p:nvPicPr>
          <p:cNvPr id="1334" name="bg object 1334"/>
          <p:cNvPicPr/>
          <p:nvPr/>
        </p:nvPicPr>
        <p:blipFill>
          <a:blip r:embed="rId727" cstate="print"/>
          <a:stretch>
            <a:fillRect/>
          </a:stretch>
        </p:blipFill>
        <p:spPr>
          <a:xfrm>
            <a:off x="6313240" y="2545974"/>
            <a:ext cx="36239" cy="36230"/>
          </a:xfrm>
          <a:prstGeom prst="rect">
            <a:avLst/>
          </a:prstGeom>
        </p:spPr>
      </p:pic>
      <p:pic>
        <p:nvPicPr>
          <p:cNvPr id="1335" name="bg object 1335"/>
          <p:cNvPicPr/>
          <p:nvPr/>
        </p:nvPicPr>
        <p:blipFill>
          <a:blip r:embed="rId755" cstate="print"/>
          <a:stretch>
            <a:fillRect/>
          </a:stretch>
        </p:blipFill>
        <p:spPr>
          <a:xfrm>
            <a:off x="6916871" y="2545974"/>
            <a:ext cx="36245" cy="36230"/>
          </a:xfrm>
          <a:prstGeom prst="rect">
            <a:avLst/>
          </a:prstGeom>
        </p:spPr>
      </p:pic>
      <p:pic>
        <p:nvPicPr>
          <p:cNvPr id="1336" name="bg object 1336"/>
          <p:cNvPicPr/>
          <p:nvPr/>
        </p:nvPicPr>
        <p:blipFill>
          <a:blip r:embed="rId736" cstate="print"/>
          <a:stretch>
            <a:fillRect/>
          </a:stretch>
        </p:blipFill>
        <p:spPr>
          <a:xfrm>
            <a:off x="8124139" y="2545974"/>
            <a:ext cx="36239" cy="36243"/>
          </a:xfrm>
          <a:prstGeom prst="rect">
            <a:avLst/>
          </a:prstGeom>
        </p:spPr>
      </p:pic>
      <p:pic>
        <p:nvPicPr>
          <p:cNvPr id="1337" name="bg object 1337"/>
          <p:cNvPicPr/>
          <p:nvPr/>
        </p:nvPicPr>
        <p:blipFill>
          <a:blip r:embed="rId736" cstate="print"/>
          <a:stretch>
            <a:fillRect/>
          </a:stretch>
        </p:blipFill>
        <p:spPr>
          <a:xfrm>
            <a:off x="8191220" y="2545974"/>
            <a:ext cx="36233" cy="36243"/>
          </a:xfrm>
          <a:prstGeom prst="rect">
            <a:avLst/>
          </a:prstGeom>
        </p:spPr>
      </p:pic>
      <p:pic>
        <p:nvPicPr>
          <p:cNvPr id="1338" name="bg object 1338"/>
          <p:cNvPicPr/>
          <p:nvPr/>
        </p:nvPicPr>
        <p:blipFill>
          <a:blip r:embed="rId737" cstate="print"/>
          <a:stretch>
            <a:fillRect/>
          </a:stretch>
        </p:blipFill>
        <p:spPr>
          <a:xfrm>
            <a:off x="8258283" y="2545974"/>
            <a:ext cx="36239" cy="36243"/>
          </a:xfrm>
          <a:prstGeom prst="rect">
            <a:avLst/>
          </a:prstGeom>
        </p:spPr>
      </p:pic>
      <p:pic>
        <p:nvPicPr>
          <p:cNvPr id="1339" name="bg object 1339"/>
          <p:cNvPicPr/>
          <p:nvPr/>
        </p:nvPicPr>
        <p:blipFill>
          <a:blip r:embed="rId738" cstate="print"/>
          <a:stretch>
            <a:fillRect/>
          </a:stretch>
        </p:blipFill>
        <p:spPr>
          <a:xfrm>
            <a:off x="8325358" y="2545974"/>
            <a:ext cx="36233" cy="36243"/>
          </a:xfrm>
          <a:prstGeom prst="rect">
            <a:avLst/>
          </a:prstGeom>
        </p:spPr>
      </p:pic>
      <p:pic>
        <p:nvPicPr>
          <p:cNvPr id="1340" name="bg object 1340"/>
          <p:cNvPicPr/>
          <p:nvPr/>
        </p:nvPicPr>
        <p:blipFill>
          <a:blip r:embed="rId739" cstate="print"/>
          <a:stretch>
            <a:fillRect/>
          </a:stretch>
        </p:blipFill>
        <p:spPr>
          <a:xfrm>
            <a:off x="8392427" y="2545974"/>
            <a:ext cx="36239" cy="36243"/>
          </a:xfrm>
          <a:prstGeom prst="rect">
            <a:avLst/>
          </a:prstGeom>
        </p:spPr>
      </p:pic>
      <p:pic>
        <p:nvPicPr>
          <p:cNvPr id="1341" name="bg object 1341"/>
          <p:cNvPicPr/>
          <p:nvPr/>
        </p:nvPicPr>
        <p:blipFill>
          <a:blip r:embed="rId731" cstate="print"/>
          <a:stretch>
            <a:fillRect/>
          </a:stretch>
        </p:blipFill>
        <p:spPr>
          <a:xfrm>
            <a:off x="8459495" y="2545974"/>
            <a:ext cx="36239" cy="36243"/>
          </a:xfrm>
          <a:prstGeom prst="rect">
            <a:avLst/>
          </a:prstGeom>
        </p:spPr>
      </p:pic>
      <p:pic>
        <p:nvPicPr>
          <p:cNvPr id="1342" name="bg object 1342"/>
          <p:cNvPicPr/>
          <p:nvPr/>
        </p:nvPicPr>
        <p:blipFill>
          <a:blip r:embed="rId756" cstate="print"/>
          <a:stretch>
            <a:fillRect/>
          </a:stretch>
        </p:blipFill>
        <p:spPr>
          <a:xfrm>
            <a:off x="8526565" y="2545980"/>
            <a:ext cx="36239" cy="36237"/>
          </a:xfrm>
          <a:prstGeom prst="rect">
            <a:avLst/>
          </a:prstGeom>
        </p:spPr>
      </p:pic>
      <p:pic>
        <p:nvPicPr>
          <p:cNvPr id="1343" name="bg object 1343"/>
          <p:cNvPicPr/>
          <p:nvPr/>
        </p:nvPicPr>
        <p:blipFill>
          <a:blip r:embed="rId725" cstate="print"/>
          <a:stretch>
            <a:fillRect/>
          </a:stretch>
        </p:blipFill>
        <p:spPr>
          <a:xfrm>
            <a:off x="8593639" y="2545980"/>
            <a:ext cx="36239" cy="36237"/>
          </a:xfrm>
          <a:prstGeom prst="rect">
            <a:avLst/>
          </a:prstGeom>
        </p:spPr>
      </p:pic>
      <p:pic>
        <p:nvPicPr>
          <p:cNvPr id="1344" name="bg object 1344"/>
          <p:cNvPicPr/>
          <p:nvPr/>
        </p:nvPicPr>
        <p:blipFill>
          <a:blip r:embed="rId725" cstate="print"/>
          <a:stretch>
            <a:fillRect/>
          </a:stretch>
        </p:blipFill>
        <p:spPr>
          <a:xfrm>
            <a:off x="8660708" y="2545980"/>
            <a:ext cx="36239" cy="36237"/>
          </a:xfrm>
          <a:prstGeom prst="rect">
            <a:avLst/>
          </a:prstGeom>
        </p:spPr>
      </p:pic>
      <p:pic>
        <p:nvPicPr>
          <p:cNvPr id="1345" name="bg object 1345"/>
          <p:cNvPicPr/>
          <p:nvPr/>
        </p:nvPicPr>
        <p:blipFill>
          <a:blip r:embed="rId757" cstate="print"/>
          <a:stretch>
            <a:fillRect/>
          </a:stretch>
        </p:blipFill>
        <p:spPr>
          <a:xfrm>
            <a:off x="2020734" y="2613032"/>
            <a:ext cx="36233" cy="36237"/>
          </a:xfrm>
          <a:prstGeom prst="rect">
            <a:avLst/>
          </a:prstGeom>
        </p:spPr>
      </p:pic>
      <p:pic>
        <p:nvPicPr>
          <p:cNvPr id="1346" name="bg object 1346"/>
          <p:cNvPicPr/>
          <p:nvPr/>
        </p:nvPicPr>
        <p:blipFill>
          <a:blip r:embed="rId758" cstate="print"/>
          <a:stretch>
            <a:fillRect/>
          </a:stretch>
        </p:blipFill>
        <p:spPr>
          <a:xfrm>
            <a:off x="3026791" y="2613032"/>
            <a:ext cx="36239" cy="36243"/>
          </a:xfrm>
          <a:prstGeom prst="rect">
            <a:avLst/>
          </a:prstGeom>
        </p:spPr>
      </p:pic>
      <p:pic>
        <p:nvPicPr>
          <p:cNvPr id="1347" name="bg object 1347"/>
          <p:cNvPicPr/>
          <p:nvPr/>
        </p:nvPicPr>
        <p:blipFill>
          <a:blip r:embed="rId759" cstate="print"/>
          <a:stretch>
            <a:fillRect/>
          </a:stretch>
        </p:blipFill>
        <p:spPr>
          <a:xfrm>
            <a:off x="5240115" y="2613039"/>
            <a:ext cx="36233" cy="36237"/>
          </a:xfrm>
          <a:prstGeom prst="rect">
            <a:avLst/>
          </a:prstGeom>
        </p:spPr>
      </p:pic>
      <p:pic>
        <p:nvPicPr>
          <p:cNvPr id="1348" name="bg object 1348"/>
          <p:cNvPicPr/>
          <p:nvPr/>
        </p:nvPicPr>
        <p:blipFill>
          <a:blip r:embed="rId760" cstate="print"/>
          <a:stretch>
            <a:fillRect/>
          </a:stretch>
        </p:blipFill>
        <p:spPr>
          <a:xfrm>
            <a:off x="5977889" y="2613039"/>
            <a:ext cx="36233" cy="36237"/>
          </a:xfrm>
          <a:prstGeom prst="rect">
            <a:avLst/>
          </a:prstGeom>
        </p:spPr>
      </p:pic>
      <p:pic>
        <p:nvPicPr>
          <p:cNvPr id="1349" name="bg object 1349"/>
          <p:cNvPicPr/>
          <p:nvPr/>
        </p:nvPicPr>
        <p:blipFill>
          <a:blip r:embed="rId727" cstate="print"/>
          <a:stretch>
            <a:fillRect/>
          </a:stretch>
        </p:blipFill>
        <p:spPr>
          <a:xfrm>
            <a:off x="6246171" y="2613039"/>
            <a:ext cx="36239" cy="36237"/>
          </a:xfrm>
          <a:prstGeom prst="rect">
            <a:avLst/>
          </a:prstGeom>
        </p:spPr>
      </p:pic>
      <p:pic>
        <p:nvPicPr>
          <p:cNvPr id="1350" name="bg object 1350"/>
          <p:cNvPicPr/>
          <p:nvPr/>
        </p:nvPicPr>
        <p:blipFill>
          <a:blip r:embed="rId761" cstate="print"/>
          <a:stretch>
            <a:fillRect/>
          </a:stretch>
        </p:blipFill>
        <p:spPr>
          <a:xfrm>
            <a:off x="7185158" y="2613039"/>
            <a:ext cx="36239" cy="36237"/>
          </a:xfrm>
          <a:prstGeom prst="rect">
            <a:avLst/>
          </a:prstGeom>
        </p:spPr>
      </p:pic>
      <p:pic>
        <p:nvPicPr>
          <p:cNvPr id="1351" name="bg object 1351"/>
          <p:cNvPicPr/>
          <p:nvPr/>
        </p:nvPicPr>
        <p:blipFill>
          <a:blip r:embed="rId753" cstate="print"/>
          <a:stretch>
            <a:fillRect/>
          </a:stretch>
        </p:blipFill>
        <p:spPr>
          <a:xfrm>
            <a:off x="7922927" y="2613039"/>
            <a:ext cx="36245" cy="36237"/>
          </a:xfrm>
          <a:prstGeom prst="rect">
            <a:avLst/>
          </a:prstGeom>
        </p:spPr>
      </p:pic>
      <p:pic>
        <p:nvPicPr>
          <p:cNvPr id="1352" name="bg object 1352"/>
          <p:cNvPicPr/>
          <p:nvPr/>
        </p:nvPicPr>
        <p:blipFill>
          <a:blip r:embed="rId736" cstate="print"/>
          <a:stretch>
            <a:fillRect/>
          </a:stretch>
        </p:blipFill>
        <p:spPr>
          <a:xfrm>
            <a:off x="8124139" y="2613039"/>
            <a:ext cx="36239" cy="36237"/>
          </a:xfrm>
          <a:prstGeom prst="rect">
            <a:avLst/>
          </a:prstGeom>
        </p:spPr>
      </p:pic>
      <p:pic>
        <p:nvPicPr>
          <p:cNvPr id="1353" name="bg object 1353"/>
          <p:cNvPicPr/>
          <p:nvPr/>
        </p:nvPicPr>
        <p:blipFill>
          <a:blip r:embed="rId762" cstate="print"/>
          <a:stretch>
            <a:fillRect/>
          </a:stretch>
        </p:blipFill>
        <p:spPr>
          <a:xfrm>
            <a:off x="8191220" y="2613039"/>
            <a:ext cx="36233" cy="36237"/>
          </a:xfrm>
          <a:prstGeom prst="rect">
            <a:avLst/>
          </a:prstGeom>
        </p:spPr>
      </p:pic>
      <p:pic>
        <p:nvPicPr>
          <p:cNvPr id="1354" name="bg object 1354"/>
          <p:cNvPicPr/>
          <p:nvPr/>
        </p:nvPicPr>
        <p:blipFill>
          <a:blip r:embed="rId763" cstate="print"/>
          <a:stretch>
            <a:fillRect/>
          </a:stretch>
        </p:blipFill>
        <p:spPr>
          <a:xfrm>
            <a:off x="8258283" y="2613039"/>
            <a:ext cx="36239" cy="36237"/>
          </a:xfrm>
          <a:prstGeom prst="rect">
            <a:avLst/>
          </a:prstGeom>
        </p:spPr>
      </p:pic>
      <p:pic>
        <p:nvPicPr>
          <p:cNvPr id="1355" name="bg object 1355"/>
          <p:cNvPicPr/>
          <p:nvPr/>
        </p:nvPicPr>
        <p:blipFill>
          <a:blip r:embed="rId764" cstate="print"/>
          <a:stretch>
            <a:fillRect/>
          </a:stretch>
        </p:blipFill>
        <p:spPr>
          <a:xfrm>
            <a:off x="8325358" y="2613039"/>
            <a:ext cx="36233" cy="36237"/>
          </a:xfrm>
          <a:prstGeom prst="rect">
            <a:avLst/>
          </a:prstGeom>
        </p:spPr>
      </p:pic>
      <p:pic>
        <p:nvPicPr>
          <p:cNvPr id="1356" name="bg object 1356"/>
          <p:cNvPicPr/>
          <p:nvPr/>
        </p:nvPicPr>
        <p:blipFill>
          <a:blip r:embed="rId731" cstate="print"/>
          <a:stretch>
            <a:fillRect/>
          </a:stretch>
        </p:blipFill>
        <p:spPr>
          <a:xfrm>
            <a:off x="8392427" y="2613039"/>
            <a:ext cx="36239" cy="36237"/>
          </a:xfrm>
          <a:prstGeom prst="rect">
            <a:avLst/>
          </a:prstGeom>
        </p:spPr>
      </p:pic>
      <p:pic>
        <p:nvPicPr>
          <p:cNvPr id="1357" name="bg object 1357"/>
          <p:cNvPicPr/>
          <p:nvPr/>
        </p:nvPicPr>
        <p:blipFill>
          <a:blip r:embed="rId731" cstate="print"/>
          <a:stretch>
            <a:fillRect/>
          </a:stretch>
        </p:blipFill>
        <p:spPr>
          <a:xfrm>
            <a:off x="8459495" y="2613039"/>
            <a:ext cx="36239" cy="36237"/>
          </a:xfrm>
          <a:prstGeom prst="rect">
            <a:avLst/>
          </a:prstGeom>
        </p:spPr>
      </p:pic>
      <p:pic>
        <p:nvPicPr>
          <p:cNvPr id="1358" name="bg object 1358"/>
          <p:cNvPicPr/>
          <p:nvPr/>
        </p:nvPicPr>
        <p:blipFill>
          <a:blip r:embed="rId725" cstate="print"/>
          <a:stretch>
            <a:fillRect/>
          </a:stretch>
        </p:blipFill>
        <p:spPr>
          <a:xfrm>
            <a:off x="8593639" y="2613039"/>
            <a:ext cx="36239" cy="36237"/>
          </a:xfrm>
          <a:prstGeom prst="rect">
            <a:avLst/>
          </a:prstGeom>
        </p:spPr>
      </p:pic>
      <p:pic>
        <p:nvPicPr>
          <p:cNvPr id="1359" name="bg object 1359"/>
          <p:cNvPicPr/>
          <p:nvPr/>
        </p:nvPicPr>
        <p:blipFill>
          <a:blip r:embed="rId725" cstate="print"/>
          <a:stretch>
            <a:fillRect/>
          </a:stretch>
        </p:blipFill>
        <p:spPr>
          <a:xfrm>
            <a:off x="8660708" y="2613039"/>
            <a:ext cx="36239" cy="36237"/>
          </a:xfrm>
          <a:prstGeom prst="rect">
            <a:avLst/>
          </a:prstGeom>
        </p:spPr>
      </p:pic>
      <p:pic>
        <p:nvPicPr>
          <p:cNvPr id="1360" name="bg object 1360"/>
          <p:cNvPicPr/>
          <p:nvPr/>
        </p:nvPicPr>
        <p:blipFill>
          <a:blip r:embed="rId765" cstate="print"/>
          <a:stretch>
            <a:fillRect/>
          </a:stretch>
        </p:blipFill>
        <p:spPr>
          <a:xfrm>
            <a:off x="8727777" y="2613039"/>
            <a:ext cx="36239" cy="36237"/>
          </a:xfrm>
          <a:prstGeom prst="rect">
            <a:avLst/>
          </a:prstGeom>
        </p:spPr>
      </p:pic>
      <p:pic>
        <p:nvPicPr>
          <p:cNvPr id="1361" name="bg object 1361"/>
          <p:cNvPicPr/>
          <p:nvPr/>
        </p:nvPicPr>
        <p:blipFill>
          <a:blip r:embed="rId766" cstate="print"/>
          <a:stretch>
            <a:fillRect/>
          </a:stretch>
        </p:blipFill>
        <p:spPr>
          <a:xfrm>
            <a:off x="8861921" y="2613039"/>
            <a:ext cx="36239" cy="36237"/>
          </a:xfrm>
          <a:prstGeom prst="rect">
            <a:avLst/>
          </a:prstGeom>
        </p:spPr>
      </p:pic>
      <p:pic>
        <p:nvPicPr>
          <p:cNvPr id="1362" name="bg object 1362"/>
          <p:cNvPicPr/>
          <p:nvPr/>
        </p:nvPicPr>
        <p:blipFill>
          <a:blip r:embed="rId751" cstate="print"/>
          <a:stretch>
            <a:fillRect/>
          </a:stretch>
        </p:blipFill>
        <p:spPr>
          <a:xfrm>
            <a:off x="9465557" y="2613039"/>
            <a:ext cx="36233" cy="36237"/>
          </a:xfrm>
          <a:prstGeom prst="rect">
            <a:avLst/>
          </a:prstGeom>
        </p:spPr>
      </p:pic>
      <p:pic>
        <p:nvPicPr>
          <p:cNvPr id="1363" name="bg object 1363"/>
          <p:cNvPicPr/>
          <p:nvPr/>
        </p:nvPicPr>
        <p:blipFill>
          <a:blip r:embed="rId751" cstate="print"/>
          <a:stretch>
            <a:fillRect/>
          </a:stretch>
        </p:blipFill>
        <p:spPr>
          <a:xfrm>
            <a:off x="9532620" y="2613039"/>
            <a:ext cx="36239" cy="36237"/>
          </a:xfrm>
          <a:prstGeom prst="rect">
            <a:avLst/>
          </a:prstGeom>
        </p:spPr>
      </p:pic>
      <p:pic>
        <p:nvPicPr>
          <p:cNvPr id="1364" name="bg object 1364"/>
          <p:cNvPicPr/>
          <p:nvPr/>
        </p:nvPicPr>
        <p:blipFill>
          <a:blip r:embed="rId767" cstate="print"/>
          <a:stretch>
            <a:fillRect/>
          </a:stretch>
        </p:blipFill>
        <p:spPr>
          <a:xfrm>
            <a:off x="1953654" y="2680102"/>
            <a:ext cx="36239" cy="36237"/>
          </a:xfrm>
          <a:prstGeom prst="rect">
            <a:avLst/>
          </a:prstGeom>
        </p:spPr>
      </p:pic>
      <p:pic>
        <p:nvPicPr>
          <p:cNvPr id="1365" name="bg object 1365"/>
          <p:cNvPicPr/>
          <p:nvPr/>
        </p:nvPicPr>
        <p:blipFill>
          <a:blip r:embed="rId768" cstate="print"/>
          <a:stretch>
            <a:fillRect/>
          </a:stretch>
        </p:blipFill>
        <p:spPr>
          <a:xfrm>
            <a:off x="2020734" y="2680102"/>
            <a:ext cx="36233" cy="36237"/>
          </a:xfrm>
          <a:prstGeom prst="rect">
            <a:avLst/>
          </a:prstGeom>
        </p:spPr>
      </p:pic>
      <p:pic>
        <p:nvPicPr>
          <p:cNvPr id="1366" name="bg object 1366"/>
          <p:cNvPicPr/>
          <p:nvPr/>
        </p:nvPicPr>
        <p:blipFill>
          <a:blip r:embed="rId769" cstate="print"/>
          <a:stretch>
            <a:fillRect/>
          </a:stretch>
        </p:blipFill>
        <p:spPr>
          <a:xfrm>
            <a:off x="3093854" y="2680102"/>
            <a:ext cx="36239" cy="36237"/>
          </a:xfrm>
          <a:prstGeom prst="rect">
            <a:avLst/>
          </a:prstGeom>
        </p:spPr>
      </p:pic>
      <p:pic>
        <p:nvPicPr>
          <p:cNvPr id="1367" name="bg object 1367"/>
          <p:cNvPicPr/>
          <p:nvPr/>
        </p:nvPicPr>
        <p:blipFill>
          <a:blip r:embed="rId770" cstate="print"/>
          <a:stretch>
            <a:fillRect/>
          </a:stretch>
        </p:blipFill>
        <p:spPr>
          <a:xfrm>
            <a:off x="6313240" y="2680102"/>
            <a:ext cx="36239" cy="36237"/>
          </a:xfrm>
          <a:prstGeom prst="rect">
            <a:avLst/>
          </a:prstGeom>
        </p:spPr>
      </p:pic>
      <p:pic>
        <p:nvPicPr>
          <p:cNvPr id="1368" name="bg object 1368"/>
          <p:cNvPicPr/>
          <p:nvPr/>
        </p:nvPicPr>
        <p:blipFill>
          <a:blip r:embed="rId771" cstate="print"/>
          <a:stretch>
            <a:fillRect/>
          </a:stretch>
        </p:blipFill>
        <p:spPr>
          <a:xfrm>
            <a:off x="6648590" y="2680102"/>
            <a:ext cx="36239" cy="36237"/>
          </a:xfrm>
          <a:prstGeom prst="rect">
            <a:avLst/>
          </a:prstGeom>
        </p:spPr>
      </p:pic>
      <p:pic>
        <p:nvPicPr>
          <p:cNvPr id="1369" name="bg object 1369"/>
          <p:cNvPicPr/>
          <p:nvPr/>
        </p:nvPicPr>
        <p:blipFill>
          <a:blip r:embed="rId772" cstate="print"/>
          <a:stretch>
            <a:fillRect/>
          </a:stretch>
        </p:blipFill>
        <p:spPr>
          <a:xfrm>
            <a:off x="6849802" y="2680102"/>
            <a:ext cx="36239" cy="36237"/>
          </a:xfrm>
          <a:prstGeom prst="rect">
            <a:avLst/>
          </a:prstGeom>
        </p:spPr>
      </p:pic>
      <p:pic>
        <p:nvPicPr>
          <p:cNvPr id="1370" name="bg object 1370"/>
          <p:cNvPicPr/>
          <p:nvPr/>
        </p:nvPicPr>
        <p:blipFill>
          <a:blip r:embed="rId773" cstate="print"/>
          <a:stretch>
            <a:fillRect/>
          </a:stretch>
        </p:blipFill>
        <p:spPr>
          <a:xfrm>
            <a:off x="6916871" y="2680102"/>
            <a:ext cx="36245" cy="36237"/>
          </a:xfrm>
          <a:prstGeom prst="rect">
            <a:avLst/>
          </a:prstGeom>
        </p:spPr>
      </p:pic>
      <p:pic>
        <p:nvPicPr>
          <p:cNvPr id="1371" name="bg object 1371"/>
          <p:cNvPicPr/>
          <p:nvPr/>
        </p:nvPicPr>
        <p:blipFill>
          <a:blip r:embed="rId774" cstate="print"/>
          <a:stretch>
            <a:fillRect/>
          </a:stretch>
        </p:blipFill>
        <p:spPr>
          <a:xfrm>
            <a:off x="6983945" y="2680102"/>
            <a:ext cx="36233" cy="36237"/>
          </a:xfrm>
          <a:prstGeom prst="rect">
            <a:avLst/>
          </a:prstGeom>
        </p:spPr>
      </p:pic>
      <p:pic>
        <p:nvPicPr>
          <p:cNvPr id="1372" name="bg object 1372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252227" y="2680102"/>
            <a:ext cx="36239" cy="36243"/>
          </a:xfrm>
          <a:prstGeom prst="rect">
            <a:avLst/>
          </a:prstGeom>
        </p:spPr>
      </p:pic>
      <p:pic>
        <p:nvPicPr>
          <p:cNvPr id="1373" name="bg object 1373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587583" y="2680102"/>
            <a:ext cx="36239" cy="36243"/>
          </a:xfrm>
          <a:prstGeom prst="rect">
            <a:avLst/>
          </a:prstGeom>
        </p:spPr>
      </p:pic>
      <p:pic>
        <p:nvPicPr>
          <p:cNvPr id="1374" name="bg object 1374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721721" y="2680102"/>
            <a:ext cx="36239" cy="36243"/>
          </a:xfrm>
          <a:prstGeom prst="rect">
            <a:avLst/>
          </a:prstGeom>
        </p:spPr>
      </p:pic>
      <p:pic>
        <p:nvPicPr>
          <p:cNvPr id="1375" name="bg object 1375"/>
          <p:cNvPicPr/>
          <p:nvPr/>
        </p:nvPicPr>
        <p:blipFill>
          <a:blip r:embed="rId777" cstate="print"/>
          <a:stretch>
            <a:fillRect/>
          </a:stretch>
        </p:blipFill>
        <p:spPr>
          <a:xfrm>
            <a:off x="7855865" y="2680102"/>
            <a:ext cx="36239" cy="36243"/>
          </a:xfrm>
          <a:prstGeom prst="rect">
            <a:avLst/>
          </a:prstGeom>
        </p:spPr>
      </p:pic>
      <p:pic>
        <p:nvPicPr>
          <p:cNvPr id="1376" name="bg object 1376"/>
          <p:cNvPicPr/>
          <p:nvPr/>
        </p:nvPicPr>
        <p:blipFill>
          <a:blip r:embed="rId778" cstate="print"/>
          <a:stretch>
            <a:fillRect/>
          </a:stretch>
        </p:blipFill>
        <p:spPr>
          <a:xfrm>
            <a:off x="7922927" y="2680102"/>
            <a:ext cx="36245" cy="36243"/>
          </a:xfrm>
          <a:prstGeom prst="rect">
            <a:avLst/>
          </a:prstGeom>
        </p:spPr>
      </p:pic>
      <p:pic>
        <p:nvPicPr>
          <p:cNvPr id="1377" name="bg object 1377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8057071" y="2680108"/>
            <a:ext cx="36245" cy="36237"/>
          </a:xfrm>
          <a:prstGeom prst="rect">
            <a:avLst/>
          </a:prstGeom>
        </p:spPr>
      </p:pic>
      <p:pic>
        <p:nvPicPr>
          <p:cNvPr id="1378" name="bg object 1378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8124139" y="2680108"/>
            <a:ext cx="36239" cy="36237"/>
          </a:xfrm>
          <a:prstGeom prst="rect">
            <a:avLst/>
          </a:prstGeom>
        </p:spPr>
      </p:pic>
      <p:pic>
        <p:nvPicPr>
          <p:cNvPr id="1379" name="bg object 1379"/>
          <p:cNvPicPr/>
          <p:nvPr/>
        </p:nvPicPr>
        <p:blipFill>
          <a:blip r:embed="rId779" cstate="print"/>
          <a:stretch>
            <a:fillRect/>
          </a:stretch>
        </p:blipFill>
        <p:spPr>
          <a:xfrm>
            <a:off x="8191220" y="2680108"/>
            <a:ext cx="36233" cy="36237"/>
          </a:xfrm>
          <a:prstGeom prst="rect">
            <a:avLst/>
          </a:prstGeom>
        </p:spPr>
      </p:pic>
      <p:pic>
        <p:nvPicPr>
          <p:cNvPr id="1380" name="bg object 1380"/>
          <p:cNvPicPr/>
          <p:nvPr/>
        </p:nvPicPr>
        <p:blipFill>
          <a:blip r:embed="rId780" cstate="print"/>
          <a:stretch>
            <a:fillRect/>
          </a:stretch>
        </p:blipFill>
        <p:spPr>
          <a:xfrm>
            <a:off x="8258283" y="2680108"/>
            <a:ext cx="36239" cy="36237"/>
          </a:xfrm>
          <a:prstGeom prst="rect">
            <a:avLst/>
          </a:prstGeom>
        </p:spPr>
      </p:pic>
      <p:pic>
        <p:nvPicPr>
          <p:cNvPr id="1381" name="bg object 1381"/>
          <p:cNvPicPr/>
          <p:nvPr/>
        </p:nvPicPr>
        <p:blipFill>
          <a:blip r:embed="rId781" cstate="print"/>
          <a:stretch>
            <a:fillRect/>
          </a:stretch>
        </p:blipFill>
        <p:spPr>
          <a:xfrm>
            <a:off x="8325358" y="2680108"/>
            <a:ext cx="36233" cy="36237"/>
          </a:xfrm>
          <a:prstGeom prst="rect">
            <a:avLst/>
          </a:prstGeom>
        </p:spPr>
      </p:pic>
      <p:pic>
        <p:nvPicPr>
          <p:cNvPr id="1382" name="bg object 1382"/>
          <p:cNvPicPr/>
          <p:nvPr/>
        </p:nvPicPr>
        <p:blipFill>
          <a:blip r:embed="rId782" cstate="print"/>
          <a:stretch>
            <a:fillRect/>
          </a:stretch>
        </p:blipFill>
        <p:spPr>
          <a:xfrm>
            <a:off x="8392427" y="2680108"/>
            <a:ext cx="36239" cy="36237"/>
          </a:xfrm>
          <a:prstGeom prst="rect">
            <a:avLst/>
          </a:prstGeom>
        </p:spPr>
      </p:pic>
      <p:pic>
        <p:nvPicPr>
          <p:cNvPr id="1383" name="bg object 1383"/>
          <p:cNvPicPr/>
          <p:nvPr/>
        </p:nvPicPr>
        <p:blipFill>
          <a:blip r:embed="rId783" cstate="print"/>
          <a:stretch>
            <a:fillRect/>
          </a:stretch>
        </p:blipFill>
        <p:spPr>
          <a:xfrm>
            <a:off x="8459495" y="2680108"/>
            <a:ext cx="36239" cy="36237"/>
          </a:xfrm>
          <a:prstGeom prst="rect">
            <a:avLst/>
          </a:prstGeom>
        </p:spPr>
      </p:pic>
      <p:pic>
        <p:nvPicPr>
          <p:cNvPr id="1384" name="bg object 1384"/>
          <p:cNvPicPr/>
          <p:nvPr/>
        </p:nvPicPr>
        <p:blipFill>
          <a:blip r:embed="rId784" cstate="print"/>
          <a:stretch>
            <a:fillRect/>
          </a:stretch>
        </p:blipFill>
        <p:spPr>
          <a:xfrm>
            <a:off x="8526565" y="2680108"/>
            <a:ext cx="36239" cy="36237"/>
          </a:xfrm>
          <a:prstGeom prst="rect">
            <a:avLst/>
          </a:prstGeom>
        </p:spPr>
      </p:pic>
      <p:pic>
        <p:nvPicPr>
          <p:cNvPr id="1385" name="bg object 1385"/>
          <p:cNvPicPr/>
          <p:nvPr/>
        </p:nvPicPr>
        <p:blipFill>
          <a:blip r:embed="rId784" cstate="print"/>
          <a:stretch>
            <a:fillRect/>
          </a:stretch>
        </p:blipFill>
        <p:spPr>
          <a:xfrm>
            <a:off x="8593639" y="2680108"/>
            <a:ext cx="36239" cy="36237"/>
          </a:xfrm>
          <a:prstGeom prst="rect">
            <a:avLst/>
          </a:prstGeom>
        </p:spPr>
      </p:pic>
      <p:pic>
        <p:nvPicPr>
          <p:cNvPr id="1386" name="bg object 1386"/>
          <p:cNvPicPr/>
          <p:nvPr/>
        </p:nvPicPr>
        <p:blipFill>
          <a:blip r:embed="rId785" cstate="print"/>
          <a:stretch>
            <a:fillRect/>
          </a:stretch>
        </p:blipFill>
        <p:spPr>
          <a:xfrm>
            <a:off x="8660708" y="2680108"/>
            <a:ext cx="36239" cy="36237"/>
          </a:xfrm>
          <a:prstGeom prst="rect">
            <a:avLst/>
          </a:prstGeom>
        </p:spPr>
      </p:pic>
      <p:pic>
        <p:nvPicPr>
          <p:cNvPr id="1387" name="bg object 1387"/>
          <p:cNvPicPr/>
          <p:nvPr/>
        </p:nvPicPr>
        <p:blipFill>
          <a:blip r:embed="rId786" cstate="print"/>
          <a:stretch>
            <a:fillRect/>
          </a:stretch>
        </p:blipFill>
        <p:spPr>
          <a:xfrm>
            <a:off x="8727777" y="2680108"/>
            <a:ext cx="36239" cy="36237"/>
          </a:xfrm>
          <a:prstGeom prst="rect">
            <a:avLst/>
          </a:prstGeom>
        </p:spPr>
      </p:pic>
      <p:pic>
        <p:nvPicPr>
          <p:cNvPr id="1388" name="bg object 1388"/>
          <p:cNvPicPr/>
          <p:nvPr/>
        </p:nvPicPr>
        <p:blipFill>
          <a:blip r:embed="rId787" cstate="print"/>
          <a:stretch>
            <a:fillRect/>
          </a:stretch>
        </p:blipFill>
        <p:spPr>
          <a:xfrm>
            <a:off x="8794845" y="2680108"/>
            <a:ext cx="36233" cy="36237"/>
          </a:xfrm>
          <a:prstGeom prst="rect">
            <a:avLst/>
          </a:prstGeom>
        </p:spPr>
      </p:pic>
      <p:pic>
        <p:nvPicPr>
          <p:cNvPr id="1389" name="bg object 1389"/>
          <p:cNvPicPr/>
          <p:nvPr/>
        </p:nvPicPr>
        <p:blipFill>
          <a:blip r:embed="rId788" cstate="print"/>
          <a:stretch>
            <a:fillRect/>
          </a:stretch>
        </p:blipFill>
        <p:spPr>
          <a:xfrm>
            <a:off x="8861921" y="2680108"/>
            <a:ext cx="36239" cy="36237"/>
          </a:xfrm>
          <a:prstGeom prst="rect">
            <a:avLst/>
          </a:prstGeom>
        </p:spPr>
      </p:pic>
      <p:pic>
        <p:nvPicPr>
          <p:cNvPr id="1390" name="bg object 1390"/>
          <p:cNvPicPr/>
          <p:nvPr/>
        </p:nvPicPr>
        <p:blipFill>
          <a:blip r:embed="rId789" cstate="print"/>
          <a:stretch>
            <a:fillRect/>
          </a:stretch>
        </p:blipFill>
        <p:spPr>
          <a:xfrm>
            <a:off x="9398483" y="2680108"/>
            <a:ext cx="36239" cy="36237"/>
          </a:xfrm>
          <a:prstGeom prst="rect">
            <a:avLst/>
          </a:prstGeom>
        </p:spPr>
      </p:pic>
      <p:pic>
        <p:nvPicPr>
          <p:cNvPr id="1391" name="bg object 1391"/>
          <p:cNvPicPr/>
          <p:nvPr/>
        </p:nvPicPr>
        <p:blipFill>
          <a:blip r:embed="rId789" cstate="print"/>
          <a:stretch>
            <a:fillRect/>
          </a:stretch>
        </p:blipFill>
        <p:spPr>
          <a:xfrm>
            <a:off x="9465557" y="2680108"/>
            <a:ext cx="36233" cy="36237"/>
          </a:xfrm>
          <a:prstGeom prst="rect">
            <a:avLst/>
          </a:prstGeom>
        </p:spPr>
      </p:pic>
      <p:pic>
        <p:nvPicPr>
          <p:cNvPr id="1392" name="bg object 1392"/>
          <p:cNvPicPr/>
          <p:nvPr/>
        </p:nvPicPr>
        <p:blipFill>
          <a:blip r:embed="rId790" cstate="print"/>
          <a:stretch>
            <a:fillRect/>
          </a:stretch>
        </p:blipFill>
        <p:spPr>
          <a:xfrm>
            <a:off x="9599695" y="2680108"/>
            <a:ext cx="36239" cy="36237"/>
          </a:xfrm>
          <a:prstGeom prst="rect">
            <a:avLst/>
          </a:prstGeom>
        </p:spPr>
      </p:pic>
      <p:pic>
        <p:nvPicPr>
          <p:cNvPr id="1393" name="bg object 1393"/>
          <p:cNvPicPr/>
          <p:nvPr/>
        </p:nvPicPr>
        <p:blipFill>
          <a:blip r:embed="rId782" cstate="print"/>
          <a:stretch>
            <a:fillRect/>
          </a:stretch>
        </p:blipFill>
        <p:spPr>
          <a:xfrm>
            <a:off x="1886591" y="2747160"/>
            <a:ext cx="36239" cy="36237"/>
          </a:xfrm>
          <a:prstGeom prst="rect">
            <a:avLst/>
          </a:prstGeom>
        </p:spPr>
      </p:pic>
      <p:pic>
        <p:nvPicPr>
          <p:cNvPr id="1394" name="bg object 1394"/>
          <p:cNvPicPr/>
          <p:nvPr/>
        </p:nvPicPr>
        <p:blipFill>
          <a:blip r:embed="rId791" cstate="print"/>
          <a:stretch>
            <a:fillRect/>
          </a:stretch>
        </p:blipFill>
        <p:spPr>
          <a:xfrm>
            <a:off x="1953654" y="2747160"/>
            <a:ext cx="36239" cy="36237"/>
          </a:xfrm>
          <a:prstGeom prst="rect">
            <a:avLst/>
          </a:prstGeom>
        </p:spPr>
      </p:pic>
      <p:pic>
        <p:nvPicPr>
          <p:cNvPr id="1395" name="bg object 1395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2221941" y="2747160"/>
            <a:ext cx="36233" cy="36237"/>
          </a:xfrm>
          <a:prstGeom prst="rect">
            <a:avLst/>
          </a:prstGeom>
        </p:spPr>
      </p:pic>
      <p:pic>
        <p:nvPicPr>
          <p:cNvPr id="1396" name="bg object 1396"/>
          <p:cNvPicPr/>
          <p:nvPr/>
        </p:nvPicPr>
        <p:blipFill>
          <a:blip r:embed="rId792" cstate="print"/>
          <a:stretch>
            <a:fillRect/>
          </a:stretch>
        </p:blipFill>
        <p:spPr>
          <a:xfrm>
            <a:off x="2557291" y="2747160"/>
            <a:ext cx="36239" cy="36249"/>
          </a:xfrm>
          <a:prstGeom prst="rect">
            <a:avLst/>
          </a:prstGeom>
        </p:spPr>
      </p:pic>
      <p:pic>
        <p:nvPicPr>
          <p:cNvPr id="1397" name="bg object 1397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2892647" y="2747160"/>
            <a:ext cx="36239" cy="36249"/>
          </a:xfrm>
          <a:prstGeom prst="rect">
            <a:avLst/>
          </a:prstGeom>
        </p:spPr>
      </p:pic>
      <p:pic>
        <p:nvPicPr>
          <p:cNvPr id="1398" name="bg object 1398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2959710" y="2747160"/>
            <a:ext cx="36239" cy="36249"/>
          </a:xfrm>
          <a:prstGeom prst="rect">
            <a:avLst/>
          </a:prstGeom>
        </p:spPr>
      </p:pic>
      <p:pic>
        <p:nvPicPr>
          <p:cNvPr id="1399" name="bg object 1399"/>
          <p:cNvPicPr/>
          <p:nvPr/>
        </p:nvPicPr>
        <p:blipFill>
          <a:blip r:embed="rId794" cstate="print"/>
          <a:stretch>
            <a:fillRect/>
          </a:stretch>
        </p:blipFill>
        <p:spPr>
          <a:xfrm>
            <a:off x="3227996" y="2747160"/>
            <a:ext cx="36233" cy="36249"/>
          </a:xfrm>
          <a:prstGeom prst="rect">
            <a:avLst/>
          </a:prstGeom>
        </p:spPr>
      </p:pic>
      <p:pic>
        <p:nvPicPr>
          <p:cNvPr id="1400" name="bg object 1400"/>
          <p:cNvPicPr/>
          <p:nvPr/>
        </p:nvPicPr>
        <p:blipFill>
          <a:blip r:embed="rId771" cstate="print"/>
          <a:stretch>
            <a:fillRect/>
          </a:stretch>
        </p:blipFill>
        <p:spPr>
          <a:xfrm>
            <a:off x="6514446" y="2747173"/>
            <a:ext cx="36239" cy="36237"/>
          </a:xfrm>
          <a:prstGeom prst="rect">
            <a:avLst/>
          </a:prstGeom>
        </p:spPr>
      </p:pic>
      <p:pic>
        <p:nvPicPr>
          <p:cNvPr id="1401" name="bg object 1401"/>
          <p:cNvPicPr/>
          <p:nvPr/>
        </p:nvPicPr>
        <p:blipFill>
          <a:blip r:embed="rId771" cstate="print"/>
          <a:stretch>
            <a:fillRect/>
          </a:stretch>
        </p:blipFill>
        <p:spPr>
          <a:xfrm>
            <a:off x="6581527" y="2747173"/>
            <a:ext cx="36233" cy="36237"/>
          </a:xfrm>
          <a:prstGeom prst="rect">
            <a:avLst/>
          </a:prstGeom>
        </p:spPr>
      </p:pic>
      <p:pic>
        <p:nvPicPr>
          <p:cNvPr id="1402" name="bg object 1402"/>
          <p:cNvPicPr/>
          <p:nvPr/>
        </p:nvPicPr>
        <p:blipFill>
          <a:blip r:embed="rId771" cstate="print"/>
          <a:stretch>
            <a:fillRect/>
          </a:stretch>
        </p:blipFill>
        <p:spPr>
          <a:xfrm>
            <a:off x="6648590" y="2747173"/>
            <a:ext cx="36239" cy="36237"/>
          </a:xfrm>
          <a:prstGeom prst="rect">
            <a:avLst/>
          </a:prstGeom>
        </p:spPr>
      </p:pic>
      <p:pic>
        <p:nvPicPr>
          <p:cNvPr id="1403" name="bg object 1403"/>
          <p:cNvPicPr/>
          <p:nvPr/>
        </p:nvPicPr>
        <p:blipFill>
          <a:blip r:embed="rId795" cstate="print"/>
          <a:stretch>
            <a:fillRect/>
          </a:stretch>
        </p:blipFill>
        <p:spPr>
          <a:xfrm>
            <a:off x="6715665" y="2747173"/>
            <a:ext cx="36239" cy="36237"/>
          </a:xfrm>
          <a:prstGeom prst="rect">
            <a:avLst/>
          </a:prstGeom>
        </p:spPr>
      </p:pic>
      <p:pic>
        <p:nvPicPr>
          <p:cNvPr id="1404" name="bg object 1404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185158" y="2747173"/>
            <a:ext cx="36239" cy="36237"/>
          </a:xfrm>
          <a:prstGeom prst="rect">
            <a:avLst/>
          </a:prstGeom>
        </p:spPr>
      </p:pic>
      <p:pic>
        <p:nvPicPr>
          <p:cNvPr id="1405" name="bg object 1405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587583" y="2747173"/>
            <a:ext cx="36239" cy="36237"/>
          </a:xfrm>
          <a:prstGeom prst="rect">
            <a:avLst/>
          </a:prstGeom>
        </p:spPr>
      </p:pic>
      <p:pic>
        <p:nvPicPr>
          <p:cNvPr id="1406" name="bg object 1406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990002" y="2747173"/>
            <a:ext cx="36233" cy="36237"/>
          </a:xfrm>
          <a:prstGeom prst="rect">
            <a:avLst/>
          </a:prstGeom>
        </p:spPr>
      </p:pic>
      <p:pic>
        <p:nvPicPr>
          <p:cNvPr id="1407" name="bg object 1407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8057071" y="2747173"/>
            <a:ext cx="36245" cy="36237"/>
          </a:xfrm>
          <a:prstGeom prst="rect">
            <a:avLst/>
          </a:prstGeom>
        </p:spPr>
      </p:pic>
      <p:pic>
        <p:nvPicPr>
          <p:cNvPr id="1408" name="bg object 1408"/>
          <p:cNvPicPr/>
          <p:nvPr/>
        </p:nvPicPr>
        <p:blipFill>
          <a:blip r:embed="rId796" cstate="print"/>
          <a:stretch>
            <a:fillRect/>
          </a:stretch>
        </p:blipFill>
        <p:spPr>
          <a:xfrm>
            <a:off x="8124139" y="2747173"/>
            <a:ext cx="36239" cy="36237"/>
          </a:xfrm>
          <a:prstGeom prst="rect">
            <a:avLst/>
          </a:prstGeom>
        </p:spPr>
      </p:pic>
      <p:pic>
        <p:nvPicPr>
          <p:cNvPr id="1409" name="bg object 1409"/>
          <p:cNvPicPr/>
          <p:nvPr/>
        </p:nvPicPr>
        <p:blipFill>
          <a:blip r:embed="rId797" cstate="print"/>
          <a:stretch>
            <a:fillRect/>
          </a:stretch>
        </p:blipFill>
        <p:spPr>
          <a:xfrm>
            <a:off x="8258283" y="2747173"/>
            <a:ext cx="36239" cy="36237"/>
          </a:xfrm>
          <a:prstGeom prst="rect">
            <a:avLst/>
          </a:prstGeom>
        </p:spPr>
      </p:pic>
      <p:pic>
        <p:nvPicPr>
          <p:cNvPr id="1410" name="bg object 1410"/>
          <p:cNvPicPr/>
          <p:nvPr/>
        </p:nvPicPr>
        <p:blipFill>
          <a:blip r:embed="rId782" cstate="print"/>
          <a:stretch>
            <a:fillRect/>
          </a:stretch>
        </p:blipFill>
        <p:spPr>
          <a:xfrm>
            <a:off x="8325358" y="2747173"/>
            <a:ext cx="36233" cy="36237"/>
          </a:xfrm>
          <a:prstGeom prst="rect">
            <a:avLst/>
          </a:prstGeom>
        </p:spPr>
      </p:pic>
      <p:pic>
        <p:nvPicPr>
          <p:cNvPr id="1411" name="bg object 1411"/>
          <p:cNvPicPr/>
          <p:nvPr/>
        </p:nvPicPr>
        <p:blipFill>
          <a:blip r:embed="rId782" cstate="print"/>
          <a:stretch>
            <a:fillRect/>
          </a:stretch>
        </p:blipFill>
        <p:spPr>
          <a:xfrm>
            <a:off x="8392427" y="2747173"/>
            <a:ext cx="36239" cy="36237"/>
          </a:xfrm>
          <a:prstGeom prst="rect">
            <a:avLst/>
          </a:prstGeom>
        </p:spPr>
      </p:pic>
      <p:pic>
        <p:nvPicPr>
          <p:cNvPr id="1412" name="bg object 1412"/>
          <p:cNvPicPr/>
          <p:nvPr/>
        </p:nvPicPr>
        <p:blipFill>
          <a:blip r:embed="rId798" cstate="print"/>
          <a:stretch>
            <a:fillRect/>
          </a:stretch>
        </p:blipFill>
        <p:spPr>
          <a:xfrm>
            <a:off x="8459495" y="2747173"/>
            <a:ext cx="36239" cy="36237"/>
          </a:xfrm>
          <a:prstGeom prst="rect">
            <a:avLst/>
          </a:prstGeom>
        </p:spPr>
      </p:pic>
      <p:pic>
        <p:nvPicPr>
          <p:cNvPr id="1413" name="bg object 1413"/>
          <p:cNvPicPr/>
          <p:nvPr/>
        </p:nvPicPr>
        <p:blipFill>
          <a:blip r:embed="rId784" cstate="print"/>
          <a:stretch>
            <a:fillRect/>
          </a:stretch>
        </p:blipFill>
        <p:spPr>
          <a:xfrm>
            <a:off x="8526565" y="2747173"/>
            <a:ext cx="36239" cy="36237"/>
          </a:xfrm>
          <a:prstGeom prst="rect">
            <a:avLst/>
          </a:prstGeom>
        </p:spPr>
      </p:pic>
      <p:pic>
        <p:nvPicPr>
          <p:cNvPr id="1414" name="bg object 1414"/>
          <p:cNvPicPr/>
          <p:nvPr/>
        </p:nvPicPr>
        <p:blipFill>
          <a:blip r:embed="rId799" cstate="print"/>
          <a:stretch>
            <a:fillRect/>
          </a:stretch>
        </p:blipFill>
        <p:spPr>
          <a:xfrm>
            <a:off x="8593639" y="2747173"/>
            <a:ext cx="36239" cy="36237"/>
          </a:xfrm>
          <a:prstGeom prst="rect">
            <a:avLst/>
          </a:prstGeom>
        </p:spPr>
      </p:pic>
      <p:pic>
        <p:nvPicPr>
          <p:cNvPr id="1415" name="bg object 1415"/>
          <p:cNvPicPr/>
          <p:nvPr/>
        </p:nvPicPr>
        <p:blipFill>
          <a:blip r:embed="rId800" cstate="print"/>
          <a:stretch>
            <a:fillRect/>
          </a:stretch>
        </p:blipFill>
        <p:spPr>
          <a:xfrm>
            <a:off x="8660708" y="2747173"/>
            <a:ext cx="36239" cy="36237"/>
          </a:xfrm>
          <a:prstGeom prst="rect">
            <a:avLst/>
          </a:prstGeom>
        </p:spPr>
      </p:pic>
      <p:pic>
        <p:nvPicPr>
          <p:cNvPr id="1416" name="bg object 1416"/>
          <p:cNvPicPr/>
          <p:nvPr/>
        </p:nvPicPr>
        <p:blipFill>
          <a:blip r:embed="rId786" cstate="print"/>
          <a:stretch>
            <a:fillRect/>
          </a:stretch>
        </p:blipFill>
        <p:spPr>
          <a:xfrm>
            <a:off x="8727777" y="2747173"/>
            <a:ext cx="36239" cy="36237"/>
          </a:xfrm>
          <a:prstGeom prst="rect">
            <a:avLst/>
          </a:prstGeom>
        </p:spPr>
      </p:pic>
      <p:pic>
        <p:nvPicPr>
          <p:cNvPr id="1417" name="bg object 1417"/>
          <p:cNvPicPr/>
          <p:nvPr/>
        </p:nvPicPr>
        <p:blipFill>
          <a:blip r:embed="rId801" cstate="print"/>
          <a:stretch>
            <a:fillRect/>
          </a:stretch>
        </p:blipFill>
        <p:spPr>
          <a:xfrm>
            <a:off x="8794845" y="2747173"/>
            <a:ext cx="36233" cy="36237"/>
          </a:xfrm>
          <a:prstGeom prst="rect">
            <a:avLst/>
          </a:prstGeom>
        </p:spPr>
      </p:pic>
      <p:pic>
        <p:nvPicPr>
          <p:cNvPr id="1418" name="bg object 1418"/>
          <p:cNvPicPr/>
          <p:nvPr/>
        </p:nvPicPr>
        <p:blipFill>
          <a:blip r:embed="rId788" cstate="print"/>
          <a:stretch>
            <a:fillRect/>
          </a:stretch>
        </p:blipFill>
        <p:spPr>
          <a:xfrm>
            <a:off x="8861921" y="2747173"/>
            <a:ext cx="36239" cy="36237"/>
          </a:xfrm>
          <a:prstGeom prst="rect">
            <a:avLst/>
          </a:prstGeom>
        </p:spPr>
      </p:pic>
      <p:pic>
        <p:nvPicPr>
          <p:cNvPr id="1419" name="bg object 1419"/>
          <p:cNvPicPr/>
          <p:nvPr/>
        </p:nvPicPr>
        <p:blipFill>
          <a:blip r:embed="rId802" cstate="print"/>
          <a:stretch>
            <a:fillRect/>
          </a:stretch>
        </p:blipFill>
        <p:spPr>
          <a:xfrm>
            <a:off x="8928982" y="2747173"/>
            <a:ext cx="36239" cy="36237"/>
          </a:xfrm>
          <a:prstGeom prst="rect">
            <a:avLst/>
          </a:prstGeom>
        </p:spPr>
      </p:pic>
      <p:pic>
        <p:nvPicPr>
          <p:cNvPr id="1420" name="bg object 1420"/>
          <p:cNvPicPr/>
          <p:nvPr/>
        </p:nvPicPr>
        <p:blipFill>
          <a:blip r:embed="rId803" cstate="print"/>
          <a:stretch>
            <a:fillRect/>
          </a:stretch>
        </p:blipFill>
        <p:spPr>
          <a:xfrm>
            <a:off x="8996064" y="2747173"/>
            <a:ext cx="36239" cy="36237"/>
          </a:xfrm>
          <a:prstGeom prst="rect">
            <a:avLst/>
          </a:prstGeom>
        </p:spPr>
      </p:pic>
      <p:pic>
        <p:nvPicPr>
          <p:cNvPr id="1421" name="bg object 1421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2825578" y="2814237"/>
            <a:ext cx="36233" cy="36230"/>
          </a:xfrm>
          <a:prstGeom prst="rect">
            <a:avLst/>
          </a:prstGeom>
        </p:spPr>
      </p:pic>
      <p:pic>
        <p:nvPicPr>
          <p:cNvPr id="1422" name="bg object 1422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2892647" y="2814237"/>
            <a:ext cx="36239" cy="36230"/>
          </a:xfrm>
          <a:prstGeom prst="rect">
            <a:avLst/>
          </a:prstGeom>
        </p:spPr>
      </p:pic>
      <p:pic>
        <p:nvPicPr>
          <p:cNvPr id="1423" name="bg object 1423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026791" y="2814237"/>
            <a:ext cx="36239" cy="36230"/>
          </a:xfrm>
          <a:prstGeom prst="rect">
            <a:avLst/>
          </a:prstGeom>
        </p:spPr>
      </p:pic>
      <p:pic>
        <p:nvPicPr>
          <p:cNvPr id="1424" name="bg object 1424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093854" y="2814237"/>
            <a:ext cx="36239" cy="36230"/>
          </a:xfrm>
          <a:prstGeom prst="rect">
            <a:avLst/>
          </a:prstGeom>
        </p:spPr>
      </p:pic>
      <p:pic>
        <p:nvPicPr>
          <p:cNvPr id="1425" name="bg object 1425"/>
          <p:cNvPicPr/>
          <p:nvPr/>
        </p:nvPicPr>
        <p:blipFill>
          <a:blip r:embed="rId770" cstate="print"/>
          <a:stretch>
            <a:fillRect/>
          </a:stretch>
        </p:blipFill>
        <p:spPr>
          <a:xfrm>
            <a:off x="6246171" y="2814237"/>
            <a:ext cx="36239" cy="36237"/>
          </a:xfrm>
          <a:prstGeom prst="rect">
            <a:avLst/>
          </a:prstGeom>
        </p:spPr>
      </p:pic>
      <p:pic>
        <p:nvPicPr>
          <p:cNvPr id="1426" name="bg object 1426"/>
          <p:cNvPicPr/>
          <p:nvPr/>
        </p:nvPicPr>
        <p:blipFill>
          <a:blip r:embed="rId804" cstate="print"/>
          <a:stretch>
            <a:fillRect/>
          </a:stretch>
        </p:blipFill>
        <p:spPr>
          <a:xfrm>
            <a:off x="6648590" y="2814237"/>
            <a:ext cx="36239" cy="36237"/>
          </a:xfrm>
          <a:prstGeom prst="rect">
            <a:avLst/>
          </a:prstGeom>
        </p:spPr>
      </p:pic>
      <p:pic>
        <p:nvPicPr>
          <p:cNvPr id="1427" name="bg object 1427"/>
          <p:cNvPicPr/>
          <p:nvPr/>
        </p:nvPicPr>
        <p:blipFill>
          <a:blip r:embed="rId805" cstate="print"/>
          <a:stretch>
            <a:fillRect/>
          </a:stretch>
        </p:blipFill>
        <p:spPr>
          <a:xfrm>
            <a:off x="6916871" y="2814237"/>
            <a:ext cx="36245" cy="36237"/>
          </a:xfrm>
          <a:prstGeom prst="rect">
            <a:avLst/>
          </a:prstGeom>
        </p:spPr>
      </p:pic>
      <p:pic>
        <p:nvPicPr>
          <p:cNvPr id="1428" name="bg object 1428"/>
          <p:cNvPicPr/>
          <p:nvPr/>
        </p:nvPicPr>
        <p:blipFill>
          <a:blip r:embed="rId805" cstate="print"/>
          <a:stretch>
            <a:fillRect/>
          </a:stretch>
        </p:blipFill>
        <p:spPr>
          <a:xfrm>
            <a:off x="6983945" y="2814237"/>
            <a:ext cx="36233" cy="36237"/>
          </a:xfrm>
          <a:prstGeom prst="rect">
            <a:avLst/>
          </a:prstGeom>
        </p:spPr>
      </p:pic>
      <p:pic>
        <p:nvPicPr>
          <p:cNvPr id="1429" name="bg object 1429"/>
          <p:cNvPicPr/>
          <p:nvPr/>
        </p:nvPicPr>
        <p:blipFill>
          <a:blip r:embed="rId777" cstate="print"/>
          <a:stretch>
            <a:fillRect/>
          </a:stretch>
        </p:blipFill>
        <p:spPr>
          <a:xfrm>
            <a:off x="7788788" y="2814243"/>
            <a:ext cx="36233" cy="36230"/>
          </a:xfrm>
          <a:prstGeom prst="rect">
            <a:avLst/>
          </a:prstGeom>
        </p:spPr>
      </p:pic>
      <p:pic>
        <p:nvPicPr>
          <p:cNvPr id="1430" name="bg object 1430"/>
          <p:cNvPicPr/>
          <p:nvPr/>
        </p:nvPicPr>
        <p:blipFill>
          <a:blip r:embed="rId806" cstate="print"/>
          <a:stretch>
            <a:fillRect/>
          </a:stretch>
        </p:blipFill>
        <p:spPr>
          <a:xfrm>
            <a:off x="8392427" y="2814243"/>
            <a:ext cx="36239" cy="36230"/>
          </a:xfrm>
          <a:prstGeom prst="rect">
            <a:avLst/>
          </a:prstGeom>
        </p:spPr>
      </p:pic>
      <p:pic>
        <p:nvPicPr>
          <p:cNvPr id="1431" name="bg object 1431"/>
          <p:cNvPicPr/>
          <p:nvPr/>
        </p:nvPicPr>
        <p:blipFill>
          <a:blip r:embed="rId807" cstate="print"/>
          <a:stretch>
            <a:fillRect/>
          </a:stretch>
        </p:blipFill>
        <p:spPr>
          <a:xfrm>
            <a:off x="8526565" y="2814243"/>
            <a:ext cx="36239" cy="36230"/>
          </a:xfrm>
          <a:prstGeom prst="rect">
            <a:avLst/>
          </a:prstGeom>
        </p:spPr>
      </p:pic>
      <p:pic>
        <p:nvPicPr>
          <p:cNvPr id="1432" name="bg object 1432"/>
          <p:cNvPicPr/>
          <p:nvPr/>
        </p:nvPicPr>
        <p:blipFill>
          <a:blip r:embed="rId808" cstate="print"/>
          <a:stretch>
            <a:fillRect/>
          </a:stretch>
        </p:blipFill>
        <p:spPr>
          <a:xfrm>
            <a:off x="8593639" y="2814243"/>
            <a:ext cx="36239" cy="36230"/>
          </a:xfrm>
          <a:prstGeom prst="rect">
            <a:avLst/>
          </a:prstGeom>
        </p:spPr>
      </p:pic>
      <p:pic>
        <p:nvPicPr>
          <p:cNvPr id="1433" name="bg object 1433"/>
          <p:cNvPicPr/>
          <p:nvPr/>
        </p:nvPicPr>
        <p:blipFill>
          <a:blip r:embed="rId809" cstate="print"/>
          <a:stretch>
            <a:fillRect/>
          </a:stretch>
        </p:blipFill>
        <p:spPr>
          <a:xfrm>
            <a:off x="8660708" y="2814243"/>
            <a:ext cx="36239" cy="36230"/>
          </a:xfrm>
          <a:prstGeom prst="rect">
            <a:avLst/>
          </a:prstGeom>
        </p:spPr>
      </p:pic>
      <p:pic>
        <p:nvPicPr>
          <p:cNvPr id="1434" name="bg object 1434"/>
          <p:cNvPicPr/>
          <p:nvPr/>
        </p:nvPicPr>
        <p:blipFill>
          <a:blip r:embed="rId786" cstate="print"/>
          <a:stretch>
            <a:fillRect/>
          </a:stretch>
        </p:blipFill>
        <p:spPr>
          <a:xfrm>
            <a:off x="8727777" y="2814243"/>
            <a:ext cx="36239" cy="36230"/>
          </a:xfrm>
          <a:prstGeom prst="rect">
            <a:avLst/>
          </a:prstGeom>
        </p:spPr>
      </p:pic>
      <p:pic>
        <p:nvPicPr>
          <p:cNvPr id="1435" name="bg object 1435"/>
          <p:cNvPicPr/>
          <p:nvPr/>
        </p:nvPicPr>
        <p:blipFill>
          <a:blip r:embed="rId810" cstate="print"/>
          <a:stretch>
            <a:fillRect/>
          </a:stretch>
        </p:blipFill>
        <p:spPr>
          <a:xfrm>
            <a:off x="8794845" y="2814243"/>
            <a:ext cx="36233" cy="36230"/>
          </a:xfrm>
          <a:prstGeom prst="rect">
            <a:avLst/>
          </a:prstGeom>
        </p:spPr>
      </p:pic>
      <p:pic>
        <p:nvPicPr>
          <p:cNvPr id="1436" name="bg object 1436"/>
          <p:cNvPicPr/>
          <p:nvPr/>
        </p:nvPicPr>
        <p:blipFill>
          <a:blip r:embed="rId803" cstate="print"/>
          <a:stretch>
            <a:fillRect/>
          </a:stretch>
        </p:blipFill>
        <p:spPr>
          <a:xfrm>
            <a:off x="8996064" y="2814243"/>
            <a:ext cx="36239" cy="36230"/>
          </a:xfrm>
          <a:prstGeom prst="rect">
            <a:avLst/>
          </a:prstGeom>
        </p:spPr>
      </p:pic>
      <p:pic>
        <p:nvPicPr>
          <p:cNvPr id="1437" name="bg object 1437"/>
          <p:cNvPicPr/>
          <p:nvPr/>
        </p:nvPicPr>
        <p:blipFill>
          <a:blip r:embed="rId803" cstate="print"/>
          <a:stretch>
            <a:fillRect/>
          </a:stretch>
        </p:blipFill>
        <p:spPr>
          <a:xfrm>
            <a:off x="9063126" y="2814243"/>
            <a:ext cx="36245" cy="36230"/>
          </a:xfrm>
          <a:prstGeom prst="rect">
            <a:avLst/>
          </a:prstGeom>
        </p:spPr>
      </p:pic>
      <p:pic>
        <p:nvPicPr>
          <p:cNvPr id="1438" name="bg object 1438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2691435" y="2881294"/>
            <a:ext cx="36239" cy="36243"/>
          </a:xfrm>
          <a:prstGeom prst="rect">
            <a:avLst/>
          </a:prstGeom>
        </p:spPr>
      </p:pic>
      <p:pic>
        <p:nvPicPr>
          <p:cNvPr id="1439" name="bg object 1439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2892647" y="2881294"/>
            <a:ext cx="36239" cy="36243"/>
          </a:xfrm>
          <a:prstGeom prst="rect">
            <a:avLst/>
          </a:prstGeom>
        </p:spPr>
      </p:pic>
      <p:pic>
        <p:nvPicPr>
          <p:cNvPr id="1440" name="bg object 1440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2959710" y="2881301"/>
            <a:ext cx="36239" cy="36237"/>
          </a:xfrm>
          <a:prstGeom prst="rect">
            <a:avLst/>
          </a:prstGeom>
        </p:spPr>
      </p:pic>
      <p:pic>
        <p:nvPicPr>
          <p:cNvPr id="1441" name="bg object 1441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026791" y="2881301"/>
            <a:ext cx="36239" cy="36237"/>
          </a:xfrm>
          <a:prstGeom prst="rect">
            <a:avLst/>
          </a:prstGeom>
        </p:spPr>
      </p:pic>
      <p:pic>
        <p:nvPicPr>
          <p:cNvPr id="1442" name="bg object 1442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093854" y="2881301"/>
            <a:ext cx="36239" cy="36237"/>
          </a:xfrm>
          <a:prstGeom prst="rect">
            <a:avLst/>
          </a:prstGeom>
        </p:spPr>
      </p:pic>
      <p:pic>
        <p:nvPicPr>
          <p:cNvPr id="1443" name="bg object 1443"/>
          <p:cNvPicPr/>
          <p:nvPr/>
        </p:nvPicPr>
        <p:blipFill>
          <a:blip r:embed="rId811" cstate="print"/>
          <a:stretch>
            <a:fillRect/>
          </a:stretch>
        </p:blipFill>
        <p:spPr>
          <a:xfrm>
            <a:off x="3429210" y="2881301"/>
            <a:ext cx="36239" cy="36237"/>
          </a:xfrm>
          <a:prstGeom prst="rect">
            <a:avLst/>
          </a:prstGeom>
        </p:spPr>
      </p:pic>
      <p:pic>
        <p:nvPicPr>
          <p:cNvPr id="1444" name="bg object 1444"/>
          <p:cNvPicPr/>
          <p:nvPr/>
        </p:nvPicPr>
        <p:blipFill>
          <a:blip r:embed="rId812" cstate="print"/>
          <a:stretch>
            <a:fillRect/>
          </a:stretch>
        </p:blipFill>
        <p:spPr>
          <a:xfrm>
            <a:off x="3496279" y="2881301"/>
            <a:ext cx="36239" cy="36237"/>
          </a:xfrm>
          <a:prstGeom prst="rect">
            <a:avLst/>
          </a:prstGeom>
        </p:spPr>
      </p:pic>
      <p:pic>
        <p:nvPicPr>
          <p:cNvPr id="1445" name="bg object 1445"/>
          <p:cNvPicPr/>
          <p:nvPr/>
        </p:nvPicPr>
        <p:blipFill>
          <a:blip r:embed="rId813" cstate="print"/>
          <a:stretch>
            <a:fillRect/>
          </a:stretch>
        </p:blipFill>
        <p:spPr>
          <a:xfrm>
            <a:off x="6849802" y="2881301"/>
            <a:ext cx="36239" cy="36237"/>
          </a:xfrm>
          <a:prstGeom prst="rect">
            <a:avLst/>
          </a:prstGeom>
        </p:spPr>
      </p:pic>
      <p:pic>
        <p:nvPicPr>
          <p:cNvPr id="1446" name="bg object 1446"/>
          <p:cNvPicPr/>
          <p:nvPr/>
        </p:nvPicPr>
        <p:blipFill>
          <a:blip r:embed="rId805" cstate="print"/>
          <a:stretch>
            <a:fillRect/>
          </a:stretch>
        </p:blipFill>
        <p:spPr>
          <a:xfrm>
            <a:off x="6916871" y="2881301"/>
            <a:ext cx="36245" cy="36237"/>
          </a:xfrm>
          <a:prstGeom prst="rect">
            <a:avLst/>
          </a:prstGeom>
        </p:spPr>
      </p:pic>
      <p:pic>
        <p:nvPicPr>
          <p:cNvPr id="1447" name="bg object 1447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7051021" y="2881301"/>
            <a:ext cx="36239" cy="36237"/>
          </a:xfrm>
          <a:prstGeom prst="rect">
            <a:avLst/>
          </a:prstGeom>
        </p:spPr>
      </p:pic>
      <p:pic>
        <p:nvPicPr>
          <p:cNvPr id="1448" name="bg object 1448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252227" y="2881301"/>
            <a:ext cx="36239" cy="36237"/>
          </a:xfrm>
          <a:prstGeom prst="rect">
            <a:avLst/>
          </a:prstGeom>
        </p:spPr>
      </p:pic>
      <p:pic>
        <p:nvPicPr>
          <p:cNvPr id="1449" name="bg object 1449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520508" y="2881301"/>
            <a:ext cx="36239" cy="36237"/>
          </a:xfrm>
          <a:prstGeom prst="rect">
            <a:avLst/>
          </a:prstGeom>
        </p:spPr>
      </p:pic>
      <p:pic>
        <p:nvPicPr>
          <p:cNvPr id="1450" name="bg object 1450"/>
          <p:cNvPicPr/>
          <p:nvPr/>
        </p:nvPicPr>
        <p:blipFill>
          <a:blip r:embed="rId777" cstate="print"/>
          <a:stretch>
            <a:fillRect/>
          </a:stretch>
        </p:blipFill>
        <p:spPr>
          <a:xfrm>
            <a:off x="7788788" y="2881301"/>
            <a:ext cx="36233" cy="36237"/>
          </a:xfrm>
          <a:prstGeom prst="rect">
            <a:avLst/>
          </a:prstGeom>
        </p:spPr>
      </p:pic>
      <p:pic>
        <p:nvPicPr>
          <p:cNvPr id="1451" name="bg object 1451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990002" y="2881301"/>
            <a:ext cx="36233" cy="36237"/>
          </a:xfrm>
          <a:prstGeom prst="rect">
            <a:avLst/>
          </a:prstGeom>
        </p:spPr>
      </p:pic>
      <p:pic>
        <p:nvPicPr>
          <p:cNvPr id="1452" name="bg object 1452"/>
          <p:cNvPicPr/>
          <p:nvPr/>
        </p:nvPicPr>
        <p:blipFill>
          <a:blip r:embed="rId815" cstate="print"/>
          <a:stretch>
            <a:fillRect/>
          </a:stretch>
        </p:blipFill>
        <p:spPr>
          <a:xfrm>
            <a:off x="8057071" y="2881301"/>
            <a:ext cx="36245" cy="36237"/>
          </a:xfrm>
          <a:prstGeom prst="rect">
            <a:avLst/>
          </a:prstGeom>
        </p:spPr>
      </p:pic>
      <p:pic>
        <p:nvPicPr>
          <p:cNvPr id="1453" name="bg object 1453"/>
          <p:cNvPicPr/>
          <p:nvPr/>
        </p:nvPicPr>
        <p:blipFill>
          <a:blip r:embed="rId768" cstate="print"/>
          <a:stretch>
            <a:fillRect/>
          </a:stretch>
        </p:blipFill>
        <p:spPr>
          <a:xfrm>
            <a:off x="8124139" y="2881301"/>
            <a:ext cx="36239" cy="36237"/>
          </a:xfrm>
          <a:prstGeom prst="rect">
            <a:avLst/>
          </a:prstGeom>
        </p:spPr>
      </p:pic>
      <p:pic>
        <p:nvPicPr>
          <p:cNvPr id="1454" name="bg object 1454"/>
          <p:cNvPicPr/>
          <p:nvPr/>
        </p:nvPicPr>
        <p:blipFill>
          <a:blip r:embed="rId816" cstate="print"/>
          <a:stretch>
            <a:fillRect/>
          </a:stretch>
        </p:blipFill>
        <p:spPr>
          <a:xfrm>
            <a:off x="8459495" y="2881301"/>
            <a:ext cx="36239" cy="36237"/>
          </a:xfrm>
          <a:prstGeom prst="rect">
            <a:avLst/>
          </a:prstGeom>
        </p:spPr>
      </p:pic>
      <p:pic>
        <p:nvPicPr>
          <p:cNvPr id="1455" name="bg object 1455"/>
          <p:cNvPicPr/>
          <p:nvPr/>
        </p:nvPicPr>
        <p:blipFill>
          <a:blip r:embed="rId817" cstate="print"/>
          <a:stretch>
            <a:fillRect/>
          </a:stretch>
        </p:blipFill>
        <p:spPr>
          <a:xfrm>
            <a:off x="8526565" y="2881301"/>
            <a:ext cx="36239" cy="36237"/>
          </a:xfrm>
          <a:prstGeom prst="rect">
            <a:avLst/>
          </a:prstGeom>
        </p:spPr>
      </p:pic>
      <p:pic>
        <p:nvPicPr>
          <p:cNvPr id="1456" name="bg object 1456"/>
          <p:cNvPicPr/>
          <p:nvPr/>
        </p:nvPicPr>
        <p:blipFill>
          <a:blip r:embed="rId818" cstate="print"/>
          <a:stretch>
            <a:fillRect/>
          </a:stretch>
        </p:blipFill>
        <p:spPr>
          <a:xfrm>
            <a:off x="8593639" y="2881301"/>
            <a:ext cx="36239" cy="36237"/>
          </a:xfrm>
          <a:prstGeom prst="rect">
            <a:avLst/>
          </a:prstGeom>
        </p:spPr>
      </p:pic>
      <p:pic>
        <p:nvPicPr>
          <p:cNvPr id="1457" name="bg object 1457"/>
          <p:cNvPicPr/>
          <p:nvPr/>
        </p:nvPicPr>
        <p:blipFill>
          <a:blip r:embed="rId786" cstate="print"/>
          <a:stretch>
            <a:fillRect/>
          </a:stretch>
        </p:blipFill>
        <p:spPr>
          <a:xfrm>
            <a:off x="8727777" y="2881301"/>
            <a:ext cx="36239" cy="36237"/>
          </a:xfrm>
          <a:prstGeom prst="rect">
            <a:avLst/>
          </a:prstGeom>
        </p:spPr>
      </p:pic>
      <p:pic>
        <p:nvPicPr>
          <p:cNvPr id="1458" name="bg object 1458"/>
          <p:cNvPicPr/>
          <p:nvPr/>
        </p:nvPicPr>
        <p:blipFill>
          <a:blip r:embed="rId819" cstate="print"/>
          <a:stretch>
            <a:fillRect/>
          </a:stretch>
        </p:blipFill>
        <p:spPr>
          <a:xfrm>
            <a:off x="8794845" y="2881301"/>
            <a:ext cx="36233" cy="36237"/>
          </a:xfrm>
          <a:prstGeom prst="rect">
            <a:avLst/>
          </a:prstGeom>
        </p:spPr>
      </p:pic>
      <p:pic>
        <p:nvPicPr>
          <p:cNvPr id="1459" name="bg object 1459"/>
          <p:cNvPicPr/>
          <p:nvPr/>
        </p:nvPicPr>
        <p:blipFill>
          <a:blip r:embed="rId788" cstate="print"/>
          <a:stretch>
            <a:fillRect/>
          </a:stretch>
        </p:blipFill>
        <p:spPr>
          <a:xfrm>
            <a:off x="8861921" y="2881301"/>
            <a:ext cx="36239" cy="36237"/>
          </a:xfrm>
          <a:prstGeom prst="rect">
            <a:avLst/>
          </a:prstGeom>
        </p:spPr>
      </p:pic>
      <p:pic>
        <p:nvPicPr>
          <p:cNvPr id="1460" name="bg object 1460"/>
          <p:cNvPicPr/>
          <p:nvPr/>
        </p:nvPicPr>
        <p:blipFill>
          <a:blip r:embed="rId820" cstate="print"/>
          <a:stretch>
            <a:fillRect/>
          </a:stretch>
        </p:blipFill>
        <p:spPr>
          <a:xfrm>
            <a:off x="8928982" y="2881301"/>
            <a:ext cx="36239" cy="36237"/>
          </a:xfrm>
          <a:prstGeom prst="rect">
            <a:avLst/>
          </a:prstGeom>
        </p:spPr>
      </p:pic>
      <p:pic>
        <p:nvPicPr>
          <p:cNvPr id="1461" name="bg object 1461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2959710" y="2948358"/>
            <a:ext cx="36239" cy="36237"/>
          </a:xfrm>
          <a:prstGeom prst="rect">
            <a:avLst/>
          </a:prstGeom>
        </p:spPr>
      </p:pic>
      <p:pic>
        <p:nvPicPr>
          <p:cNvPr id="1462" name="bg object 1462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026791" y="2948358"/>
            <a:ext cx="36239" cy="36237"/>
          </a:xfrm>
          <a:prstGeom prst="rect">
            <a:avLst/>
          </a:prstGeom>
        </p:spPr>
      </p:pic>
      <p:pic>
        <p:nvPicPr>
          <p:cNvPr id="1463" name="bg object 1463"/>
          <p:cNvPicPr/>
          <p:nvPr/>
        </p:nvPicPr>
        <p:blipFill>
          <a:blip r:embed="rId812" cstate="print"/>
          <a:stretch>
            <a:fillRect/>
          </a:stretch>
        </p:blipFill>
        <p:spPr>
          <a:xfrm>
            <a:off x="3563347" y="2948358"/>
            <a:ext cx="36239" cy="36237"/>
          </a:xfrm>
          <a:prstGeom prst="rect">
            <a:avLst/>
          </a:prstGeom>
        </p:spPr>
      </p:pic>
      <p:pic>
        <p:nvPicPr>
          <p:cNvPr id="1464" name="bg object 1464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575471" y="2948358"/>
            <a:ext cx="36233" cy="36237"/>
          </a:xfrm>
          <a:prstGeom prst="rect">
            <a:avLst/>
          </a:prstGeom>
        </p:spPr>
      </p:pic>
      <p:pic>
        <p:nvPicPr>
          <p:cNvPr id="1465" name="bg object 1465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575471" y="2881301"/>
            <a:ext cx="36233" cy="36237"/>
          </a:xfrm>
          <a:prstGeom prst="rect">
            <a:avLst/>
          </a:prstGeom>
        </p:spPr>
      </p:pic>
      <p:pic>
        <p:nvPicPr>
          <p:cNvPr id="1466" name="bg object 1466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642534" y="2948358"/>
            <a:ext cx="36239" cy="36237"/>
          </a:xfrm>
          <a:prstGeom prst="rect">
            <a:avLst/>
          </a:prstGeom>
        </p:spPr>
      </p:pic>
      <p:pic>
        <p:nvPicPr>
          <p:cNvPr id="1467" name="bg object 1467"/>
          <p:cNvPicPr/>
          <p:nvPr/>
        </p:nvPicPr>
        <p:blipFill>
          <a:blip r:embed="rId770" cstate="print"/>
          <a:stretch>
            <a:fillRect/>
          </a:stretch>
        </p:blipFill>
        <p:spPr>
          <a:xfrm>
            <a:off x="6246171" y="2948358"/>
            <a:ext cx="36239" cy="36249"/>
          </a:xfrm>
          <a:prstGeom prst="rect">
            <a:avLst/>
          </a:prstGeom>
        </p:spPr>
      </p:pic>
      <p:pic>
        <p:nvPicPr>
          <p:cNvPr id="1468" name="bg object 1468"/>
          <p:cNvPicPr/>
          <p:nvPr/>
        </p:nvPicPr>
        <p:blipFill>
          <a:blip r:embed="rId822" cstate="print"/>
          <a:stretch>
            <a:fillRect/>
          </a:stretch>
        </p:blipFill>
        <p:spPr>
          <a:xfrm>
            <a:off x="6581527" y="2948358"/>
            <a:ext cx="36233" cy="36249"/>
          </a:xfrm>
          <a:prstGeom prst="rect">
            <a:avLst/>
          </a:prstGeom>
        </p:spPr>
      </p:pic>
      <p:pic>
        <p:nvPicPr>
          <p:cNvPr id="1469" name="bg object 1469"/>
          <p:cNvPicPr/>
          <p:nvPr/>
        </p:nvPicPr>
        <p:blipFill>
          <a:blip r:embed="rId823" cstate="print"/>
          <a:stretch>
            <a:fillRect/>
          </a:stretch>
        </p:blipFill>
        <p:spPr>
          <a:xfrm>
            <a:off x="6648590" y="2948358"/>
            <a:ext cx="36239" cy="36249"/>
          </a:xfrm>
          <a:prstGeom prst="rect">
            <a:avLst/>
          </a:prstGeom>
        </p:spPr>
      </p:pic>
      <p:pic>
        <p:nvPicPr>
          <p:cNvPr id="1470" name="bg object 1470"/>
          <p:cNvPicPr/>
          <p:nvPr/>
        </p:nvPicPr>
        <p:blipFill>
          <a:blip r:embed="rId813" cstate="print"/>
          <a:stretch>
            <a:fillRect/>
          </a:stretch>
        </p:blipFill>
        <p:spPr>
          <a:xfrm>
            <a:off x="6782727" y="2948358"/>
            <a:ext cx="36239" cy="36249"/>
          </a:xfrm>
          <a:prstGeom prst="rect">
            <a:avLst/>
          </a:prstGeom>
        </p:spPr>
      </p:pic>
      <p:pic>
        <p:nvPicPr>
          <p:cNvPr id="1471" name="bg object 1471"/>
          <p:cNvPicPr/>
          <p:nvPr/>
        </p:nvPicPr>
        <p:blipFill>
          <a:blip r:embed="rId805" cstate="print"/>
          <a:stretch>
            <a:fillRect/>
          </a:stretch>
        </p:blipFill>
        <p:spPr>
          <a:xfrm>
            <a:off x="6849802" y="2948358"/>
            <a:ext cx="36239" cy="36249"/>
          </a:xfrm>
          <a:prstGeom prst="rect">
            <a:avLst/>
          </a:prstGeom>
        </p:spPr>
      </p:pic>
      <p:pic>
        <p:nvPicPr>
          <p:cNvPr id="1472" name="bg object 1472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319296" y="2948371"/>
            <a:ext cx="36239" cy="36237"/>
          </a:xfrm>
          <a:prstGeom prst="rect">
            <a:avLst/>
          </a:prstGeom>
        </p:spPr>
      </p:pic>
      <p:pic>
        <p:nvPicPr>
          <p:cNvPr id="1473" name="bg object 1473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386364" y="2948371"/>
            <a:ext cx="36239" cy="36237"/>
          </a:xfrm>
          <a:prstGeom prst="rect">
            <a:avLst/>
          </a:prstGeom>
        </p:spPr>
      </p:pic>
      <p:pic>
        <p:nvPicPr>
          <p:cNvPr id="1474" name="bg object 1474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520508" y="2948371"/>
            <a:ext cx="36239" cy="36237"/>
          </a:xfrm>
          <a:prstGeom prst="rect">
            <a:avLst/>
          </a:prstGeom>
        </p:spPr>
      </p:pic>
      <p:pic>
        <p:nvPicPr>
          <p:cNvPr id="1475" name="bg object 1475"/>
          <p:cNvPicPr/>
          <p:nvPr/>
        </p:nvPicPr>
        <p:blipFill>
          <a:blip r:embed="rId824" cstate="print"/>
          <a:stretch>
            <a:fillRect/>
          </a:stretch>
        </p:blipFill>
        <p:spPr>
          <a:xfrm>
            <a:off x="7654646" y="2948371"/>
            <a:ext cx="36239" cy="36237"/>
          </a:xfrm>
          <a:prstGeom prst="rect">
            <a:avLst/>
          </a:prstGeom>
        </p:spPr>
      </p:pic>
      <p:pic>
        <p:nvPicPr>
          <p:cNvPr id="1476" name="bg object 1476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855865" y="2948371"/>
            <a:ext cx="36239" cy="36237"/>
          </a:xfrm>
          <a:prstGeom prst="rect">
            <a:avLst/>
          </a:prstGeom>
        </p:spPr>
      </p:pic>
      <p:pic>
        <p:nvPicPr>
          <p:cNvPr id="1477" name="bg object 1477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922927" y="2948371"/>
            <a:ext cx="36245" cy="36237"/>
          </a:xfrm>
          <a:prstGeom prst="rect">
            <a:avLst/>
          </a:prstGeom>
        </p:spPr>
      </p:pic>
      <p:pic>
        <p:nvPicPr>
          <p:cNvPr id="1478" name="bg object 1478"/>
          <p:cNvPicPr/>
          <p:nvPr/>
        </p:nvPicPr>
        <p:blipFill>
          <a:blip r:embed="rId825" cstate="print"/>
          <a:stretch>
            <a:fillRect/>
          </a:stretch>
        </p:blipFill>
        <p:spPr>
          <a:xfrm>
            <a:off x="8124139" y="2948371"/>
            <a:ext cx="36239" cy="36237"/>
          </a:xfrm>
          <a:prstGeom prst="rect">
            <a:avLst/>
          </a:prstGeom>
        </p:spPr>
      </p:pic>
      <p:pic>
        <p:nvPicPr>
          <p:cNvPr id="1479" name="bg object 1479"/>
          <p:cNvPicPr/>
          <p:nvPr/>
        </p:nvPicPr>
        <p:blipFill>
          <a:blip r:embed="rId782" cstate="print"/>
          <a:stretch>
            <a:fillRect/>
          </a:stretch>
        </p:blipFill>
        <p:spPr>
          <a:xfrm>
            <a:off x="8258283" y="2948371"/>
            <a:ext cx="36239" cy="36237"/>
          </a:xfrm>
          <a:prstGeom prst="rect">
            <a:avLst/>
          </a:prstGeom>
        </p:spPr>
      </p:pic>
      <p:pic>
        <p:nvPicPr>
          <p:cNvPr id="1480" name="bg object 1480"/>
          <p:cNvPicPr/>
          <p:nvPr/>
        </p:nvPicPr>
        <p:blipFill>
          <a:blip r:embed="rId826" cstate="print"/>
          <a:stretch>
            <a:fillRect/>
          </a:stretch>
        </p:blipFill>
        <p:spPr>
          <a:xfrm>
            <a:off x="8526565" y="2948371"/>
            <a:ext cx="36239" cy="36237"/>
          </a:xfrm>
          <a:prstGeom prst="rect">
            <a:avLst/>
          </a:prstGeom>
        </p:spPr>
      </p:pic>
      <p:pic>
        <p:nvPicPr>
          <p:cNvPr id="1481" name="bg object 1481"/>
          <p:cNvPicPr/>
          <p:nvPr/>
        </p:nvPicPr>
        <p:blipFill>
          <a:blip r:embed="rId786" cstate="print"/>
          <a:stretch>
            <a:fillRect/>
          </a:stretch>
        </p:blipFill>
        <p:spPr>
          <a:xfrm>
            <a:off x="8593639" y="2948371"/>
            <a:ext cx="36239" cy="36237"/>
          </a:xfrm>
          <a:prstGeom prst="rect">
            <a:avLst/>
          </a:prstGeom>
        </p:spPr>
      </p:pic>
      <p:pic>
        <p:nvPicPr>
          <p:cNvPr id="1482" name="bg object 1482"/>
          <p:cNvPicPr/>
          <p:nvPr/>
        </p:nvPicPr>
        <p:blipFill>
          <a:blip r:embed="rId827" cstate="print"/>
          <a:stretch>
            <a:fillRect/>
          </a:stretch>
        </p:blipFill>
        <p:spPr>
          <a:xfrm>
            <a:off x="8660708" y="2948371"/>
            <a:ext cx="36239" cy="36237"/>
          </a:xfrm>
          <a:prstGeom prst="rect">
            <a:avLst/>
          </a:prstGeom>
        </p:spPr>
      </p:pic>
      <p:pic>
        <p:nvPicPr>
          <p:cNvPr id="1483" name="bg object 1483"/>
          <p:cNvPicPr/>
          <p:nvPr/>
        </p:nvPicPr>
        <p:blipFill>
          <a:blip r:embed="rId786" cstate="print"/>
          <a:stretch>
            <a:fillRect/>
          </a:stretch>
        </p:blipFill>
        <p:spPr>
          <a:xfrm>
            <a:off x="8727777" y="2948371"/>
            <a:ext cx="36239" cy="36237"/>
          </a:xfrm>
          <a:prstGeom prst="rect">
            <a:avLst/>
          </a:prstGeom>
        </p:spPr>
      </p:pic>
      <p:pic>
        <p:nvPicPr>
          <p:cNvPr id="1484" name="bg object 1484"/>
          <p:cNvPicPr/>
          <p:nvPr/>
        </p:nvPicPr>
        <p:blipFill>
          <a:blip r:embed="rId828" cstate="print"/>
          <a:stretch>
            <a:fillRect/>
          </a:stretch>
        </p:blipFill>
        <p:spPr>
          <a:xfrm>
            <a:off x="8794845" y="2948371"/>
            <a:ext cx="36233" cy="36237"/>
          </a:xfrm>
          <a:prstGeom prst="rect">
            <a:avLst/>
          </a:prstGeom>
        </p:spPr>
      </p:pic>
      <p:pic>
        <p:nvPicPr>
          <p:cNvPr id="1485" name="bg object 1485"/>
          <p:cNvPicPr/>
          <p:nvPr/>
        </p:nvPicPr>
        <p:blipFill>
          <a:blip r:embed="rId788" cstate="print"/>
          <a:stretch>
            <a:fillRect/>
          </a:stretch>
        </p:blipFill>
        <p:spPr>
          <a:xfrm>
            <a:off x="8861921" y="2948371"/>
            <a:ext cx="36239" cy="36237"/>
          </a:xfrm>
          <a:prstGeom prst="rect">
            <a:avLst/>
          </a:prstGeom>
        </p:spPr>
      </p:pic>
      <p:pic>
        <p:nvPicPr>
          <p:cNvPr id="1486" name="bg object 1486"/>
          <p:cNvPicPr/>
          <p:nvPr/>
        </p:nvPicPr>
        <p:blipFill>
          <a:blip r:embed="rId789" cstate="print"/>
          <a:stretch>
            <a:fillRect/>
          </a:stretch>
        </p:blipFill>
        <p:spPr>
          <a:xfrm>
            <a:off x="9465557" y="2948371"/>
            <a:ext cx="36233" cy="36237"/>
          </a:xfrm>
          <a:prstGeom prst="rect">
            <a:avLst/>
          </a:prstGeom>
        </p:spPr>
      </p:pic>
      <p:pic>
        <p:nvPicPr>
          <p:cNvPr id="1487" name="bg object 1487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2892647" y="3015435"/>
            <a:ext cx="36239" cy="36237"/>
          </a:xfrm>
          <a:prstGeom prst="rect">
            <a:avLst/>
          </a:prstGeom>
        </p:spPr>
      </p:pic>
      <p:pic>
        <p:nvPicPr>
          <p:cNvPr id="1488" name="bg object 1488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2959710" y="3015435"/>
            <a:ext cx="36239" cy="36237"/>
          </a:xfrm>
          <a:prstGeom prst="rect">
            <a:avLst/>
          </a:prstGeom>
        </p:spPr>
      </p:pic>
      <p:pic>
        <p:nvPicPr>
          <p:cNvPr id="1489" name="bg object 1489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026791" y="3015435"/>
            <a:ext cx="36239" cy="36237"/>
          </a:xfrm>
          <a:prstGeom prst="rect">
            <a:avLst/>
          </a:prstGeom>
        </p:spPr>
      </p:pic>
      <p:pic>
        <p:nvPicPr>
          <p:cNvPr id="1490" name="bg object 1490"/>
          <p:cNvPicPr/>
          <p:nvPr/>
        </p:nvPicPr>
        <p:blipFill>
          <a:blip r:embed="rId829" cstate="print"/>
          <a:stretch>
            <a:fillRect/>
          </a:stretch>
        </p:blipFill>
        <p:spPr>
          <a:xfrm>
            <a:off x="3697491" y="3015435"/>
            <a:ext cx="36239" cy="36237"/>
          </a:xfrm>
          <a:prstGeom prst="rect">
            <a:avLst/>
          </a:prstGeom>
        </p:spPr>
      </p:pic>
      <p:pic>
        <p:nvPicPr>
          <p:cNvPr id="1491" name="bg object 1491"/>
          <p:cNvPicPr/>
          <p:nvPr/>
        </p:nvPicPr>
        <p:blipFill>
          <a:blip r:embed="rId830" cstate="print"/>
          <a:stretch>
            <a:fillRect/>
          </a:stretch>
        </p:blipFill>
        <p:spPr>
          <a:xfrm>
            <a:off x="4099915" y="3015435"/>
            <a:ext cx="36233" cy="36237"/>
          </a:xfrm>
          <a:prstGeom prst="rect">
            <a:avLst/>
          </a:prstGeom>
        </p:spPr>
      </p:pic>
      <p:pic>
        <p:nvPicPr>
          <p:cNvPr id="1492" name="bg object 1492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4301129" y="3015435"/>
            <a:ext cx="36239" cy="36237"/>
          </a:xfrm>
          <a:prstGeom prst="rect">
            <a:avLst/>
          </a:prstGeom>
        </p:spPr>
      </p:pic>
      <p:pic>
        <p:nvPicPr>
          <p:cNvPr id="1493" name="bg object 1493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642534" y="3015435"/>
            <a:ext cx="36239" cy="36237"/>
          </a:xfrm>
          <a:prstGeom prst="rect">
            <a:avLst/>
          </a:prstGeom>
        </p:spPr>
      </p:pic>
      <p:pic>
        <p:nvPicPr>
          <p:cNvPr id="1494" name="bg object 1494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575471" y="3015435"/>
            <a:ext cx="36233" cy="36237"/>
          </a:xfrm>
          <a:prstGeom prst="rect">
            <a:avLst/>
          </a:prstGeom>
        </p:spPr>
      </p:pic>
      <p:pic>
        <p:nvPicPr>
          <p:cNvPr id="1495" name="bg object 1495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910815" y="3015435"/>
            <a:ext cx="36239" cy="36237"/>
          </a:xfrm>
          <a:prstGeom prst="rect">
            <a:avLst/>
          </a:prstGeom>
        </p:spPr>
      </p:pic>
      <p:pic>
        <p:nvPicPr>
          <p:cNvPr id="1496" name="bg object 1496"/>
          <p:cNvPicPr/>
          <p:nvPr/>
        </p:nvPicPr>
        <p:blipFill>
          <a:blip r:embed="rId770" cstate="print"/>
          <a:stretch>
            <a:fillRect/>
          </a:stretch>
        </p:blipFill>
        <p:spPr>
          <a:xfrm>
            <a:off x="6044959" y="3015435"/>
            <a:ext cx="36239" cy="36237"/>
          </a:xfrm>
          <a:prstGeom prst="rect">
            <a:avLst/>
          </a:prstGeom>
        </p:spPr>
      </p:pic>
      <p:pic>
        <p:nvPicPr>
          <p:cNvPr id="1497" name="bg object 1497"/>
          <p:cNvPicPr/>
          <p:nvPr/>
        </p:nvPicPr>
        <p:blipFill>
          <a:blip r:embed="rId770" cstate="print"/>
          <a:stretch>
            <a:fillRect/>
          </a:stretch>
        </p:blipFill>
        <p:spPr>
          <a:xfrm>
            <a:off x="6112029" y="3015435"/>
            <a:ext cx="36237" cy="36237"/>
          </a:xfrm>
          <a:prstGeom prst="rect">
            <a:avLst/>
          </a:prstGeom>
        </p:spPr>
      </p:pic>
      <p:pic>
        <p:nvPicPr>
          <p:cNvPr id="1498" name="bg object 1498"/>
          <p:cNvPicPr/>
          <p:nvPr/>
        </p:nvPicPr>
        <p:blipFill>
          <a:blip r:embed="rId822" cstate="print"/>
          <a:stretch>
            <a:fillRect/>
          </a:stretch>
        </p:blipFill>
        <p:spPr>
          <a:xfrm>
            <a:off x="6514446" y="3015435"/>
            <a:ext cx="36239" cy="36237"/>
          </a:xfrm>
          <a:prstGeom prst="rect">
            <a:avLst/>
          </a:prstGeom>
        </p:spPr>
      </p:pic>
      <p:pic>
        <p:nvPicPr>
          <p:cNvPr id="1499" name="bg object 1499"/>
          <p:cNvPicPr/>
          <p:nvPr/>
        </p:nvPicPr>
        <p:blipFill>
          <a:blip r:embed="rId831" cstate="print"/>
          <a:stretch>
            <a:fillRect/>
          </a:stretch>
        </p:blipFill>
        <p:spPr>
          <a:xfrm>
            <a:off x="6916871" y="3015435"/>
            <a:ext cx="36245" cy="36237"/>
          </a:xfrm>
          <a:prstGeom prst="rect">
            <a:avLst/>
          </a:prstGeom>
        </p:spPr>
      </p:pic>
      <p:pic>
        <p:nvPicPr>
          <p:cNvPr id="1500" name="bg object 1500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983945" y="3015435"/>
            <a:ext cx="36233" cy="36237"/>
          </a:xfrm>
          <a:prstGeom prst="rect">
            <a:avLst/>
          </a:prstGeom>
        </p:spPr>
      </p:pic>
      <p:pic>
        <p:nvPicPr>
          <p:cNvPr id="1501" name="bg object 1501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118084" y="3015435"/>
            <a:ext cx="36239" cy="36237"/>
          </a:xfrm>
          <a:prstGeom prst="rect">
            <a:avLst/>
          </a:prstGeom>
        </p:spPr>
      </p:pic>
      <p:pic>
        <p:nvPicPr>
          <p:cNvPr id="1502" name="bg object 1502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185158" y="3015435"/>
            <a:ext cx="36239" cy="36237"/>
          </a:xfrm>
          <a:prstGeom prst="rect">
            <a:avLst/>
          </a:prstGeom>
        </p:spPr>
      </p:pic>
      <p:pic>
        <p:nvPicPr>
          <p:cNvPr id="1503" name="bg object 1503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386364" y="3015435"/>
            <a:ext cx="36239" cy="36237"/>
          </a:xfrm>
          <a:prstGeom prst="rect">
            <a:avLst/>
          </a:prstGeom>
        </p:spPr>
      </p:pic>
      <p:pic>
        <p:nvPicPr>
          <p:cNvPr id="1504" name="bg object 1504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453440" y="3015435"/>
            <a:ext cx="36239" cy="36237"/>
          </a:xfrm>
          <a:prstGeom prst="rect">
            <a:avLst/>
          </a:prstGeom>
        </p:spPr>
      </p:pic>
      <p:pic>
        <p:nvPicPr>
          <p:cNvPr id="1505" name="bg object 1505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520508" y="3015435"/>
            <a:ext cx="36239" cy="36237"/>
          </a:xfrm>
          <a:prstGeom prst="rect">
            <a:avLst/>
          </a:prstGeom>
        </p:spPr>
      </p:pic>
      <p:pic>
        <p:nvPicPr>
          <p:cNvPr id="1506" name="bg object 1506"/>
          <p:cNvPicPr/>
          <p:nvPr/>
        </p:nvPicPr>
        <p:blipFill>
          <a:blip r:embed="rId832" cstate="print"/>
          <a:stretch>
            <a:fillRect/>
          </a:stretch>
        </p:blipFill>
        <p:spPr>
          <a:xfrm>
            <a:off x="7587583" y="3015435"/>
            <a:ext cx="36239" cy="36237"/>
          </a:xfrm>
          <a:prstGeom prst="rect">
            <a:avLst/>
          </a:prstGeom>
        </p:spPr>
      </p:pic>
      <p:pic>
        <p:nvPicPr>
          <p:cNvPr id="1507" name="bg object 1507"/>
          <p:cNvPicPr/>
          <p:nvPr/>
        </p:nvPicPr>
        <p:blipFill>
          <a:blip r:embed="rId777" cstate="print"/>
          <a:stretch>
            <a:fillRect/>
          </a:stretch>
        </p:blipFill>
        <p:spPr>
          <a:xfrm>
            <a:off x="7654646" y="3015435"/>
            <a:ext cx="36239" cy="36237"/>
          </a:xfrm>
          <a:prstGeom prst="rect">
            <a:avLst/>
          </a:prstGeom>
        </p:spPr>
      </p:pic>
      <p:pic>
        <p:nvPicPr>
          <p:cNvPr id="1508" name="bg object 1508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788788" y="3015435"/>
            <a:ext cx="36233" cy="36237"/>
          </a:xfrm>
          <a:prstGeom prst="rect">
            <a:avLst/>
          </a:prstGeom>
        </p:spPr>
      </p:pic>
      <p:pic>
        <p:nvPicPr>
          <p:cNvPr id="1509" name="bg object 1509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855865" y="3015435"/>
            <a:ext cx="36239" cy="36237"/>
          </a:xfrm>
          <a:prstGeom prst="rect">
            <a:avLst/>
          </a:prstGeom>
        </p:spPr>
      </p:pic>
      <p:pic>
        <p:nvPicPr>
          <p:cNvPr id="1510" name="bg object 1510"/>
          <p:cNvPicPr/>
          <p:nvPr/>
        </p:nvPicPr>
        <p:blipFill>
          <a:blip r:embed="rId833" cstate="print"/>
          <a:stretch>
            <a:fillRect/>
          </a:stretch>
        </p:blipFill>
        <p:spPr>
          <a:xfrm>
            <a:off x="7990002" y="3015435"/>
            <a:ext cx="36233" cy="36237"/>
          </a:xfrm>
          <a:prstGeom prst="rect">
            <a:avLst/>
          </a:prstGeom>
        </p:spPr>
      </p:pic>
      <p:pic>
        <p:nvPicPr>
          <p:cNvPr id="1511" name="bg object 1511"/>
          <p:cNvPicPr/>
          <p:nvPr/>
        </p:nvPicPr>
        <p:blipFill>
          <a:blip r:embed="rId834" cstate="print"/>
          <a:stretch>
            <a:fillRect/>
          </a:stretch>
        </p:blipFill>
        <p:spPr>
          <a:xfrm>
            <a:off x="8325358" y="3015435"/>
            <a:ext cx="36233" cy="36237"/>
          </a:xfrm>
          <a:prstGeom prst="rect">
            <a:avLst/>
          </a:prstGeom>
        </p:spPr>
      </p:pic>
      <p:pic>
        <p:nvPicPr>
          <p:cNvPr id="1512" name="bg object 1512"/>
          <p:cNvPicPr/>
          <p:nvPr/>
        </p:nvPicPr>
        <p:blipFill>
          <a:blip r:embed="rId835" cstate="print"/>
          <a:stretch>
            <a:fillRect/>
          </a:stretch>
        </p:blipFill>
        <p:spPr>
          <a:xfrm>
            <a:off x="8392427" y="3015435"/>
            <a:ext cx="36239" cy="36237"/>
          </a:xfrm>
          <a:prstGeom prst="rect">
            <a:avLst/>
          </a:prstGeom>
        </p:spPr>
      </p:pic>
      <p:pic>
        <p:nvPicPr>
          <p:cNvPr id="1513" name="bg object 1513"/>
          <p:cNvPicPr/>
          <p:nvPr/>
        </p:nvPicPr>
        <p:blipFill>
          <a:blip r:embed="rId816" cstate="print"/>
          <a:stretch>
            <a:fillRect/>
          </a:stretch>
        </p:blipFill>
        <p:spPr>
          <a:xfrm>
            <a:off x="8459495" y="3015435"/>
            <a:ext cx="36239" cy="36237"/>
          </a:xfrm>
          <a:prstGeom prst="rect">
            <a:avLst/>
          </a:prstGeom>
        </p:spPr>
      </p:pic>
      <p:pic>
        <p:nvPicPr>
          <p:cNvPr id="1514" name="bg object 1514"/>
          <p:cNvPicPr/>
          <p:nvPr/>
        </p:nvPicPr>
        <p:blipFill>
          <a:blip r:embed="rId836" cstate="print"/>
          <a:stretch>
            <a:fillRect/>
          </a:stretch>
        </p:blipFill>
        <p:spPr>
          <a:xfrm>
            <a:off x="8526565" y="3015435"/>
            <a:ext cx="36239" cy="36237"/>
          </a:xfrm>
          <a:prstGeom prst="rect">
            <a:avLst/>
          </a:prstGeom>
        </p:spPr>
      </p:pic>
      <p:pic>
        <p:nvPicPr>
          <p:cNvPr id="1515" name="bg object 1515"/>
          <p:cNvPicPr/>
          <p:nvPr/>
        </p:nvPicPr>
        <p:blipFill>
          <a:blip r:embed="rId786" cstate="print"/>
          <a:stretch>
            <a:fillRect/>
          </a:stretch>
        </p:blipFill>
        <p:spPr>
          <a:xfrm>
            <a:off x="8593639" y="3015435"/>
            <a:ext cx="36239" cy="36237"/>
          </a:xfrm>
          <a:prstGeom prst="rect">
            <a:avLst/>
          </a:prstGeom>
        </p:spPr>
      </p:pic>
      <p:pic>
        <p:nvPicPr>
          <p:cNvPr id="1516" name="bg object 1516"/>
          <p:cNvPicPr/>
          <p:nvPr/>
        </p:nvPicPr>
        <p:blipFill>
          <a:blip r:embed="rId837" cstate="print"/>
          <a:stretch>
            <a:fillRect/>
          </a:stretch>
        </p:blipFill>
        <p:spPr>
          <a:xfrm>
            <a:off x="8660708" y="3015435"/>
            <a:ext cx="36239" cy="36237"/>
          </a:xfrm>
          <a:prstGeom prst="rect">
            <a:avLst/>
          </a:prstGeom>
        </p:spPr>
      </p:pic>
      <p:pic>
        <p:nvPicPr>
          <p:cNvPr id="1517" name="bg object 1517"/>
          <p:cNvPicPr/>
          <p:nvPr/>
        </p:nvPicPr>
        <p:blipFill>
          <a:blip r:embed="rId838" cstate="print"/>
          <a:stretch>
            <a:fillRect/>
          </a:stretch>
        </p:blipFill>
        <p:spPr>
          <a:xfrm>
            <a:off x="8727777" y="3015435"/>
            <a:ext cx="36239" cy="36237"/>
          </a:xfrm>
          <a:prstGeom prst="rect">
            <a:avLst/>
          </a:prstGeom>
        </p:spPr>
      </p:pic>
      <p:pic>
        <p:nvPicPr>
          <p:cNvPr id="1518" name="bg object 1518"/>
          <p:cNvPicPr/>
          <p:nvPr/>
        </p:nvPicPr>
        <p:blipFill>
          <a:blip r:embed="rId788" cstate="print"/>
          <a:stretch>
            <a:fillRect/>
          </a:stretch>
        </p:blipFill>
        <p:spPr>
          <a:xfrm>
            <a:off x="8861921" y="3015435"/>
            <a:ext cx="36239" cy="36237"/>
          </a:xfrm>
          <a:prstGeom prst="rect">
            <a:avLst/>
          </a:prstGeom>
        </p:spPr>
      </p:pic>
      <p:pic>
        <p:nvPicPr>
          <p:cNvPr id="1519" name="bg object 1519"/>
          <p:cNvPicPr/>
          <p:nvPr/>
        </p:nvPicPr>
        <p:blipFill>
          <a:blip r:embed="rId789" cstate="print"/>
          <a:stretch>
            <a:fillRect/>
          </a:stretch>
        </p:blipFill>
        <p:spPr>
          <a:xfrm>
            <a:off x="9398483" y="3015435"/>
            <a:ext cx="36239" cy="36237"/>
          </a:xfrm>
          <a:prstGeom prst="rect">
            <a:avLst/>
          </a:prstGeom>
        </p:spPr>
      </p:pic>
      <p:pic>
        <p:nvPicPr>
          <p:cNvPr id="1520" name="bg object 1520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093854" y="3082492"/>
            <a:ext cx="36239" cy="36237"/>
          </a:xfrm>
          <a:prstGeom prst="rect">
            <a:avLst/>
          </a:prstGeom>
        </p:spPr>
      </p:pic>
      <p:pic>
        <p:nvPicPr>
          <p:cNvPr id="1521" name="bg object 1521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160929" y="3082492"/>
            <a:ext cx="36239" cy="36237"/>
          </a:xfrm>
          <a:prstGeom prst="rect">
            <a:avLst/>
          </a:prstGeom>
        </p:spPr>
      </p:pic>
      <p:pic>
        <p:nvPicPr>
          <p:cNvPr id="1522" name="bg object 1522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227996" y="3082492"/>
            <a:ext cx="36233" cy="36237"/>
          </a:xfrm>
          <a:prstGeom prst="rect">
            <a:avLst/>
          </a:prstGeom>
        </p:spPr>
      </p:pic>
      <p:pic>
        <p:nvPicPr>
          <p:cNvPr id="1523" name="bg object 1523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709603" y="3082492"/>
            <a:ext cx="36239" cy="36243"/>
          </a:xfrm>
          <a:prstGeom prst="rect">
            <a:avLst/>
          </a:prstGeom>
        </p:spPr>
      </p:pic>
      <p:pic>
        <p:nvPicPr>
          <p:cNvPr id="1524" name="bg object 1524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843746" y="3082492"/>
            <a:ext cx="36239" cy="36243"/>
          </a:xfrm>
          <a:prstGeom prst="rect">
            <a:avLst/>
          </a:prstGeom>
        </p:spPr>
      </p:pic>
      <p:pic>
        <p:nvPicPr>
          <p:cNvPr id="1525" name="bg object 1525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977889" y="3082492"/>
            <a:ext cx="36233" cy="36243"/>
          </a:xfrm>
          <a:prstGeom prst="rect">
            <a:avLst/>
          </a:prstGeom>
        </p:spPr>
      </p:pic>
      <p:pic>
        <p:nvPicPr>
          <p:cNvPr id="1526" name="bg object 1526"/>
          <p:cNvPicPr/>
          <p:nvPr/>
        </p:nvPicPr>
        <p:blipFill>
          <a:blip r:embed="rId770" cstate="print"/>
          <a:stretch>
            <a:fillRect/>
          </a:stretch>
        </p:blipFill>
        <p:spPr>
          <a:xfrm>
            <a:off x="6112028" y="3082492"/>
            <a:ext cx="36239" cy="36243"/>
          </a:xfrm>
          <a:prstGeom prst="rect">
            <a:avLst/>
          </a:prstGeom>
        </p:spPr>
      </p:pic>
      <p:pic>
        <p:nvPicPr>
          <p:cNvPr id="1527" name="bg object 1527"/>
          <p:cNvPicPr/>
          <p:nvPr/>
        </p:nvPicPr>
        <p:blipFill>
          <a:blip r:embed="rId770" cstate="print"/>
          <a:stretch>
            <a:fillRect/>
          </a:stretch>
        </p:blipFill>
        <p:spPr>
          <a:xfrm>
            <a:off x="6179103" y="3082492"/>
            <a:ext cx="36239" cy="36243"/>
          </a:xfrm>
          <a:prstGeom prst="rect">
            <a:avLst/>
          </a:prstGeom>
        </p:spPr>
      </p:pic>
      <p:pic>
        <p:nvPicPr>
          <p:cNvPr id="1528" name="bg object 1528"/>
          <p:cNvPicPr/>
          <p:nvPr/>
        </p:nvPicPr>
        <p:blipFill>
          <a:blip r:embed="rId839" cstate="print"/>
          <a:stretch>
            <a:fillRect/>
          </a:stretch>
        </p:blipFill>
        <p:spPr>
          <a:xfrm>
            <a:off x="6313240" y="3082492"/>
            <a:ext cx="36239" cy="36243"/>
          </a:xfrm>
          <a:prstGeom prst="rect">
            <a:avLst/>
          </a:prstGeom>
        </p:spPr>
      </p:pic>
      <p:pic>
        <p:nvPicPr>
          <p:cNvPr id="1529" name="bg object 1529"/>
          <p:cNvPicPr/>
          <p:nvPr/>
        </p:nvPicPr>
        <p:blipFill>
          <a:blip r:embed="rId840" cstate="print"/>
          <a:stretch>
            <a:fillRect/>
          </a:stretch>
        </p:blipFill>
        <p:spPr>
          <a:xfrm>
            <a:off x="6380309" y="3082492"/>
            <a:ext cx="36239" cy="36243"/>
          </a:xfrm>
          <a:prstGeom prst="rect">
            <a:avLst/>
          </a:prstGeom>
        </p:spPr>
      </p:pic>
      <p:pic>
        <p:nvPicPr>
          <p:cNvPr id="1530" name="bg object 1530"/>
          <p:cNvPicPr/>
          <p:nvPr/>
        </p:nvPicPr>
        <p:blipFill>
          <a:blip r:embed="rId841" cstate="print"/>
          <a:stretch>
            <a:fillRect/>
          </a:stretch>
        </p:blipFill>
        <p:spPr>
          <a:xfrm>
            <a:off x="6447383" y="3082492"/>
            <a:ext cx="36239" cy="36243"/>
          </a:xfrm>
          <a:prstGeom prst="rect">
            <a:avLst/>
          </a:prstGeom>
        </p:spPr>
      </p:pic>
      <p:pic>
        <p:nvPicPr>
          <p:cNvPr id="1531" name="bg object 1531"/>
          <p:cNvPicPr/>
          <p:nvPr/>
        </p:nvPicPr>
        <p:blipFill>
          <a:blip r:embed="rId842" cstate="print"/>
          <a:stretch>
            <a:fillRect/>
          </a:stretch>
        </p:blipFill>
        <p:spPr>
          <a:xfrm>
            <a:off x="6514446" y="3082492"/>
            <a:ext cx="36239" cy="36243"/>
          </a:xfrm>
          <a:prstGeom prst="rect">
            <a:avLst/>
          </a:prstGeom>
        </p:spPr>
      </p:pic>
      <p:pic>
        <p:nvPicPr>
          <p:cNvPr id="1532" name="bg object 1532"/>
          <p:cNvPicPr/>
          <p:nvPr/>
        </p:nvPicPr>
        <p:blipFill>
          <a:blip r:embed="rId843" cstate="print"/>
          <a:stretch>
            <a:fillRect/>
          </a:stretch>
        </p:blipFill>
        <p:spPr>
          <a:xfrm>
            <a:off x="6581527" y="3082499"/>
            <a:ext cx="36233" cy="36237"/>
          </a:xfrm>
          <a:prstGeom prst="rect">
            <a:avLst/>
          </a:prstGeom>
        </p:spPr>
      </p:pic>
      <p:pic>
        <p:nvPicPr>
          <p:cNvPr id="1533" name="bg object 1533"/>
          <p:cNvPicPr/>
          <p:nvPr/>
        </p:nvPicPr>
        <p:blipFill>
          <a:blip r:embed="rId813" cstate="print"/>
          <a:stretch>
            <a:fillRect/>
          </a:stretch>
        </p:blipFill>
        <p:spPr>
          <a:xfrm>
            <a:off x="6648590" y="3082499"/>
            <a:ext cx="36239" cy="36237"/>
          </a:xfrm>
          <a:prstGeom prst="rect">
            <a:avLst/>
          </a:prstGeom>
        </p:spPr>
      </p:pic>
      <p:pic>
        <p:nvPicPr>
          <p:cNvPr id="1534" name="bg object 1534"/>
          <p:cNvPicPr/>
          <p:nvPr/>
        </p:nvPicPr>
        <p:blipFill>
          <a:blip r:embed="rId805" cstate="print"/>
          <a:stretch>
            <a:fillRect/>
          </a:stretch>
        </p:blipFill>
        <p:spPr>
          <a:xfrm>
            <a:off x="6715665" y="3082499"/>
            <a:ext cx="36239" cy="36237"/>
          </a:xfrm>
          <a:prstGeom prst="rect">
            <a:avLst/>
          </a:prstGeom>
        </p:spPr>
      </p:pic>
      <p:pic>
        <p:nvPicPr>
          <p:cNvPr id="1535" name="bg object 1535"/>
          <p:cNvPicPr/>
          <p:nvPr/>
        </p:nvPicPr>
        <p:blipFill>
          <a:blip r:embed="rId831" cstate="print"/>
          <a:stretch>
            <a:fillRect/>
          </a:stretch>
        </p:blipFill>
        <p:spPr>
          <a:xfrm>
            <a:off x="6849802" y="3082499"/>
            <a:ext cx="36239" cy="36237"/>
          </a:xfrm>
          <a:prstGeom prst="rect">
            <a:avLst/>
          </a:prstGeom>
        </p:spPr>
      </p:pic>
      <p:pic>
        <p:nvPicPr>
          <p:cNvPr id="1536" name="bg object 1536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916871" y="3082499"/>
            <a:ext cx="36245" cy="36237"/>
          </a:xfrm>
          <a:prstGeom prst="rect">
            <a:avLst/>
          </a:prstGeom>
        </p:spPr>
      </p:pic>
      <p:pic>
        <p:nvPicPr>
          <p:cNvPr id="1537" name="bg object 1537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983945" y="3082499"/>
            <a:ext cx="36233" cy="36237"/>
          </a:xfrm>
          <a:prstGeom prst="rect">
            <a:avLst/>
          </a:prstGeom>
        </p:spPr>
      </p:pic>
      <p:pic>
        <p:nvPicPr>
          <p:cNvPr id="1538" name="bg object 1538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185158" y="3082499"/>
            <a:ext cx="36239" cy="36237"/>
          </a:xfrm>
          <a:prstGeom prst="rect">
            <a:avLst/>
          </a:prstGeom>
        </p:spPr>
      </p:pic>
      <p:pic>
        <p:nvPicPr>
          <p:cNvPr id="1539" name="bg object 1539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252227" y="3082499"/>
            <a:ext cx="36239" cy="36237"/>
          </a:xfrm>
          <a:prstGeom prst="rect">
            <a:avLst/>
          </a:prstGeom>
        </p:spPr>
      </p:pic>
      <p:pic>
        <p:nvPicPr>
          <p:cNvPr id="1540" name="bg object 1540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319296" y="3082499"/>
            <a:ext cx="36239" cy="36237"/>
          </a:xfrm>
          <a:prstGeom prst="rect">
            <a:avLst/>
          </a:prstGeom>
        </p:spPr>
      </p:pic>
      <p:pic>
        <p:nvPicPr>
          <p:cNvPr id="1541" name="bg object 1541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386364" y="3082499"/>
            <a:ext cx="36239" cy="36237"/>
          </a:xfrm>
          <a:prstGeom prst="rect">
            <a:avLst/>
          </a:prstGeom>
        </p:spPr>
      </p:pic>
      <p:pic>
        <p:nvPicPr>
          <p:cNvPr id="1542" name="bg object 1542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453440" y="3082499"/>
            <a:ext cx="36239" cy="36237"/>
          </a:xfrm>
          <a:prstGeom prst="rect">
            <a:avLst/>
          </a:prstGeom>
        </p:spPr>
      </p:pic>
      <p:pic>
        <p:nvPicPr>
          <p:cNvPr id="1543" name="bg object 1543"/>
          <p:cNvPicPr/>
          <p:nvPr/>
        </p:nvPicPr>
        <p:blipFill>
          <a:blip r:embed="rId844" cstate="print"/>
          <a:stretch>
            <a:fillRect/>
          </a:stretch>
        </p:blipFill>
        <p:spPr>
          <a:xfrm>
            <a:off x="7520508" y="3082499"/>
            <a:ext cx="36239" cy="36237"/>
          </a:xfrm>
          <a:prstGeom prst="rect">
            <a:avLst/>
          </a:prstGeom>
        </p:spPr>
      </p:pic>
      <p:pic>
        <p:nvPicPr>
          <p:cNvPr id="1544" name="bg object 1544"/>
          <p:cNvPicPr/>
          <p:nvPr/>
        </p:nvPicPr>
        <p:blipFill>
          <a:blip r:embed="rId845" cstate="print"/>
          <a:stretch>
            <a:fillRect/>
          </a:stretch>
        </p:blipFill>
        <p:spPr>
          <a:xfrm>
            <a:off x="7587583" y="3082499"/>
            <a:ext cx="36239" cy="36237"/>
          </a:xfrm>
          <a:prstGeom prst="rect">
            <a:avLst/>
          </a:prstGeom>
        </p:spPr>
      </p:pic>
      <p:pic>
        <p:nvPicPr>
          <p:cNvPr id="1545" name="bg object 1545"/>
          <p:cNvPicPr/>
          <p:nvPr/>
        </p:nvPicPr>
        <p:blipFill>
          <a:blip r:embed="rId777" cstate="print"/>
          <a:stretch>
            <a:fillRect/>
          </a:stretch>
        </p:blipFill>
        <p:spPr>
          <a:xfrm>
            <a:off x="7654646" y="3082499"/>
            <a:ext cx="36239" cy="36237"/>
          </a:xfrm>
          <a:prstGeom prst="rect">
            <a:avLst/>
          </a:prstGeom>
        </p:spPr>
      </p:pic>
      <p:pic>
        <p:nvPicPr>
          <p:cNvPr id="1546" name="bg object 1546"/>
          <p:cNvPicPr/>
          <p:nvPr/>
        </p:nvPicPr>
        <p:blipFill>
          <a:blip r:embed="rId779" cstate="print"/>
          <a:stretch>
            <a:fillRect/>
          </a:stretch>
        </p:blipFill>
        <p:spPr>
          <a:xfrm>
            <a:off x="7990002" y="3082499"/>
            <a:ext cx="36233" cy="36237"/>
          </a:xfrm>
          <a:prstGeom prst="rect">
            <a:avLst/>
          </a:prstGeom>
        </p:spPr>
      </p:pic>
      <p:pic>
        <p:nvPicPr>
          <p:cNvPr id="1547" name="bg object 1547"/>
          <p:cNvPicPr/>
          <p:nvPr/>
        </p:nvPicPr>
        <p:blipFill>
          <a:blip r:embed="rId846" cstate="print"/>
          <a:stretch>
            <a:fillRect/>
          </a:stretch>
        </p:blipFill>
        <p:spPr>
          <a:xfrm>
            <a:off x="8124139" y="3082499"/>
            <a:ext cx="36239" cy="36237"/>
          </a:xfrm>
          <a:prstGeom prst="rect">
            <a:avLst/>
          </a:prstGeom>
        </p:spPr>
      </p:pic>
      <p:pic>
        <p:nvPicPr>
          <p:cNvPr id="1548" name="bg object 1548"/>
          <p:cNvPicPr/>
          <p:nvPr/>
        </p:nvPicPr>
        <p:blipFill>
          <a:blip r:embed="rId847" cstate="print"/>
          <a:stretch>
            <a:fillRect/>
          </a:stretch>
        </p:blipFill>
        <p:spPr>
          <a:xfrm>
            <a:off x="8258283" y="3082499"/>
            <a:ext cx="36239" cy="36237"/>
          </a:xfrm>
          <a:prstGeom prst="rect">
            <a:avLst/>
          </a:prstGeom>
        </p:spPr>
      </p:pic>
      <p:pic>
        <p:nvPicPr>
          <p:cNvPr id="1549" name="bg object 1549"/>
          <p:cNvPicPr/>
          <p:nvPr/>
        </p:nvPicPr>
        <p:blipFill>
          <a:blip r:embed="rId848" cstate="print"/>
          <a:stretch>
            <a:fillRect/>
          </a:stretch>
        </p:blipFill>
        <p:spPr>
          <a:xfrm>
            <a:off x="8660708" y="3082499"/>
            <a:ext cx="36239" cy="36237"/>
          </a:xfrm>
          <a:prstGeom prst="rect">
            <a:avLst/>
          </a:prstGeom>
        </p:spPr>
      </p:pic>
      <p:pic>
        <p:nvPicPr>
          <p:cNvPr id="1550" name="bg object 1550"/>
          <p:cNvPicPr/>
          <p:nvPr/>
        </p:nvPicPr>
        <p:blipFill>
          <a:blip r:embed="rId788" cstate="print"/>
          <a:stretch>
            <a:fillRect/>
          </a:stretch>
        </p:blipFill>
        <p:spPr>
          <a:xfrm>
            <a:off x="8794845" y="3082499"/>
            <a:ext cx="36233" cy="36237"/>
          </a:xfrm>
          <a:prstGeom prst="rect">
            <a:avLst/>
          </a:prstGeom>
        </p:spPr>
      </p:pic>
      <p:pic>
        <p:nvPicPr>
          <p:cNvPr id="1551" name="bg object 1551"/>
          <p:cNvPicPr/>
          <p:nvPr/>
        </p:nvPicPr>
        <p:blipFill>
          <a:blip r:embed="rId849" cstate="print"/>
          <a:stretch>
            <a:fillRect/>
          </a:stretch>
        </p:blipFill>
        <p:spPr>
          <a:xfrm>
            <a:off x="8928982" y="3082499"/>
            <a:ext cx="36239" cy="36237"/>
          </a:xfrm>
          <a:prstGeom prst="rect">
            <a:avLst/>
          </a:prstGeom>
        </p:spPr>
      </p:pic>
      <p:pic>
        <p:nvPicPr>
          <p:cNvPr id="1552" name="bg object 1552"/>
          <p:cNvPicPr/>
          <p:nvPr/>
        </p:nvPicPr>
        <p:blipFill>
          <a:blip r:embed="rId803" cstate="print"/>
          <a:stretch>
            <a:fillRect/>
          </a:stretch>
        </p:blipFill>
        <p:spPr>
          <a:xfrm>
            <a:off x="8996064" y="3082499"/>
            <a:ext cx="36239" cy="36237"/>
          </a:xfrm>
          <a:prstGeom prst="rect">
            <a:avLst/>
          </a:prstGeom>
        </p:spPr>
      </p:pic>
      <p:pic>
        <p:nvPicPr>
          <p:cNvPr id="1553" name="bg object 1553"/>
          <p:cNvPicPr/>
          <p:nvPr/>
        </p:nvPicPr>
        <p:blipFill>
          <a:blip r:embed="rId850" cstate="print"/>
          <a:stretch>
            <a:fillRect/>
          </a:stretch>
        </p:blipFill>
        <p:spPr>
          <a:xfrm>
            <a:off x="9331413" y="3082499"/>
            <a:ext cx="36239" cy="36237"/>
          </a:xfrm>
          <a:prstGeom prst="rect">
            <a:avLst/>
          </a:prstGeom>
        </p:spPr>
      </p:pic>
      <p:pic>
        <p:nvPicPr>
          <p:cNvPr id="1554" name="bg object 1554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093854" y="3149569"/>
            <a:ext cx="36239" cy="36230"/>
          </a:xfrm>
          <a:prstGeom prst="rect">
            <a:avLst/>
          </a:prstGeom>
        </p:spPr>
      </p:pic>
      <p:pic>
        <p:nvPicPr>
          <p:cNvPr id="1555" name="bg object 1555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160929" y="3149569"/>
            <a:ext cx="36239" cy="36230"/>
          </a:xfrm>
          <a:prstGeom prst="rect">
            <a:avLst/>
          </a:prstGeom>
        </p:spPr>
      </p:pic>
      <p:pic>
        <p:nvPicPr>
          <p:cNvPr id="1556" name="bg object 1556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227996" y="3149569"/>
            <a:ext cx="36233" cy="36230"/>
          </a:xfrm>
          <a:prstGeom prst="rect">
            <a:avLst/>
          </a:prstGeom>
        </p:spPr>
      </p:pic>
      <p:pic>
        <p:nvPicPr>
          <p:cNvPr id="1557" name="bg object 1557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295072" y="3149569"/>
            <a:ext cx="36233" cy="36230"/>
          </a:xfrm>
          <a:prstGeom prst="rect">
            <a:avLst/>
          </a:prstGeom>
        </p:spPr>
      </p:pic>
      <p:pic>
        <p:nvPicPr>
          <p:cNvPr id="1558" name="bg object 1558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362134" y="3149569"/>
            <a:ext cx="36239" cy="36230"/>
          </a:xfrm>
          <a:prstGeom prst="rect">
            <a:avLst/>
          </a:prstGeom>
        </p:spPr>
      </p:pic>
      <p:pic>
        <p:nvPicPr>
          <p:cNvPr id="1559" name="bg object 1559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29210" y="3149569"/>
            <a:ext cx="36239" cy="36230"/>
          </a:xfrm>
          <a:prstGeom prst="rect">
            <a:avLst/>
          </a:prstGeom>
        </p:spPr>
      </p:pic>
      <p:pic>
        <p:nvPicPr>
          <p:cNvPr id="1560" name="bg object 1560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508390" y="3149569"/>
            <a:ext cx="36239" cy="36230"/>
          </a:xfrm>
          <a:prstGeom prst="rect">
            <a:avLst/>
          </a:prstGeom>
        </p:spPr>
      </p:pic>
      <p:pic>
        <p:nvPicPr>
          <p:cNvPr id="1561" name="bg object 1561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642534" y="3149569"/>
            <a:ext cx="36239" cy="36230"/>
          </a:xfrm>
          <a:prstGeom prst="rect">
            <a:avLst/>
          </a:prstGeom>
        </p:spPr>
      </p:pic>
      <p:pic>
        <p:nvPicPr>
          <p:cNvPr id="1562" name="bg object 1562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910815" y="3149569"/>
            <a:ext cx="36239" cy="36230"/>
          </a:xfrm>
          <a:prstGeom prst="rect">
            <a:avLst/>
          </a:prstGeom>
        </p:spPr>
      </p:pic>
      <p:pic>
        <p:nvPicPr>
          <p:cNvPr id="1563" name="bg object 1563"/>
          <p:cNvPicPr/>
          <p:nvPr/>
        </p:nvPicPr>
        <p:blipFill>
          <a:blip r:embed="rId770" cstate="print"/>
          <a:stretch>
            <a:fillRect/>
          </a:stretch>
        </p:blipFill>
        <p:spPr>
          <a:xfrm>
            <a:off x="6112028" y="3149569"/>
            <a:ext cx="36239" cy="36230"/>
          </a:xfrm>
          <a:prstGeom prst="rect">
            <a:avLst/>
          </a:prstGeom>
        </p:spPr>
      </p:pic>
      <p:pic>
        <p:nvPicPr>
          <p:cNvPr id="1564" name="bg object 1564"/>
          <p:cNvPicPr/>
          <p:nvPr/>
        </p:nvPicPr>
        <p:blipFill>
          <a:blip r:embed="rId770" cstate="print"/>
          <a:stretch>
            <a:fillRect/>
          </a:stretch>
        </p:blipFill>
        <p:spPr>
          <a:xfrm>
            <a:off x="6179103" y="3149569"/>
            <a:ext cx="36239" cy="36230"/>
          </a:xfrm>
          <a:prstGeom prst="rect">
            <a:avLst/>
          </a:prstGeom>
        </p:spPr>
      </p:pic>
      <p:pic>
        <p:nvPicPr>
          <p:cNvPr id="1565" name="bg object 1565"/>
          <p:cNvPicPr/>
          <p:nvPr/>
        </p:nvPicPr>
        <p:blipFill>
          <a:blip r:embed="rId851" cstate="print"/>
          <a:stretch>
            <a:fillRect/>
          </a:stretch>
        </p:blipFill>
        <p:spPr>
          <a:xfrm>
            <a:off x="6246171" y="3149569"/>
            <a:ext cx="36239" cy="36230"/>
          </a:xfrm>
          <a:prstGeom prst="rect">
            <a:avLst/>
          </a:prstGeom>
        </p:spPr>
      </p:pic>
      <p:pic>
        <p:nvPicPr>
          <p:cNvPr id="1566" name="bg object 1566"/>
          <p:cNvPicPr/>
          <p:nvPr/>
        </p:nvPicPr>
        <p:blipFill>
          <a:blip r:embed="rId852" cstate="print"/>
          <a:stretch>
            <a:fillRect/>
          </a:stretch>
        </p:blipFill>
        <p:spPr>
          <a:xfrm>
            <a:off x="6313240" y="3149569"/>
            <a:ext cx="36239" cy="36230"/>
          </a:xfrm>
          <a:prstGeom prst="rect">
            <a:avLst/>
          </a:prstGeom>
        </p:spPr>
      </p:pic>
      <p:pic>
        <p:nvPicPr>
          <p:cNvPr id="1567" name="bg object 1567"/>
          <p:cNvPicPr/>
          <p:nvPr/>
        </p:nvPicPr>
        <p:blipFill>
          <a:blip r:embed="rId853" cstate="print"/>
          <a:stretch>
            <a:fillRect/>
          </a:stretch>
        </p:blipFill>
        <p:spPr>
          <a:xfrm>
            <a:off x="6380309" y="3149569"/>
            <a:ext cx="36239" cy="36230"/>
          </a:xfrm>
          <a:prstGeom prst="rect">
            <a:avLst/>
          </a:prstGeom>
        </p:spPr>
      </p:pic>
      <p:pic>
        <p:nvPicPr>
          <p:cNvPr id="1568" name="bg object 1568"/>
          <p:cNvPicPr/>
          <p:nvPr/>
        </p:nvPicPr>
        <p:blipFill>
          <a:blip r:embed="rId854" cstate="print"/>
          <a:stretch>
            <a:fillRect/>
          </a:stretch>
        </p:blipFill>
        <p:spPr>
          <a:xfrm>
            <a:off x="6447383" y="3149569"/>
            <a:ext cx="36239" cy="36230"/>
          </a:xfrm>
          <a:prstGeom prst="rect">
            <a:avLst/>
          </a:prstGeom>
        </p:spPr>
      </p:pic>
      <p:pic>
        <p:nvPicPr>
          <p:cNvPr id="1569" name="bg object 1569"/>
          <p:cNvPicPr/>
          <p:nvPr/>
        </p:nvPicPr>
        <p:blipFill>
          <a:blip r:embed="rId855" cstate="print"/>
          <a:stretch>
            <a:fillRect/>
          </a:stretch>
        </p:blipFill>
        <p:spPr>
          <a:xfrm>
            <a:off x="6514446" y="3149569"/>
            <a:ext cx="36239" cy="36230"/>
          </a:xfrm>
          <a:prstGeom prst="rect">
            <a:avLst/>
          </a:prstGeom>
        </p:spPr>
      </p:pic>
      <p:pic>
        <p:nvPicPr>
          <p:cNvPr id="1570" name="bg object 1570"/>
          <p:cNvPicPr/>
          <p:nvPr/>
        </p:nvPicPr>
        <p:blipFill>
          <a:blip r:embed="rId805" cstate="print"/>
          <a:stretch>
            <a:fillRect/>
          </a:stretch>
        </p:blipFill>
        <p:spPr>
          <a:xfrm>
            <a:off x="6581527" y="3149569"/>
            <a:ext cx="36233" cy="36230"/>
          </a:xfrm>
          <a:prstGeom prst="rect">
            <a:avLst/>
          </a:prstGeom>
        </p:spPr>
      </p:pic>
      <p:pic>
        <p:nvPicPr>
          <p:cNvPr id="1571" name="bg object 1571"/>
          <p:cNvPicPr/>
          <p:nvPr/>
        </p:nvPicPr>
        <p:blipFill>
          <a:blip r:embed="rId805" cstate="print"/>
          <a:stretch>
            <a:fillRect/>
          </a:stretch>
        </p:blipFill>
        <p:spPr>
          <a:xfrm>
            <a:off x="6648590" y="3149569"/>
            <a:ext cx="36239" cy="36230"/>
          </a:xfrm>
          <a:prstGeom prst="rect">
            <a:avLst/>
          </a:prstGeom>
        </p:spPr>
      </p:pic>
      <p:pic>
        <p:nvPicPr>
          <p:cNvPr id="1572" name="bg object 1572"/>
          <p:cNvPicPr/>
          <p:nvPr/>
        </p:nvPicPr>
        <p:blipFill>
          <a:blip r:embed="rId856" cstate="print"/>
          <a:stretch>
            <a:fillRect/>
          </a:stretch>
        </p:blipFill>
        <p:spPr>
          <a:xfrm>
            <a:off x="6715665" y="3149569"/>
            <a:ext cx="36239" cy="36230"/>
          </a:xfrm>
          <a:prstGeom prst="rect">
            <a:avLst/>
          </a:prstGeom>
        </p:spPr>
      </p:pic>
      <p:pic>
        <p:nvPicPr>
          <p:cNvPr id="1573" name="bg object 1573"/>
          <p:cNvPicPr/>
          <p:nvPr/>
        </p:nvPicPr>
        <p:blipFill>
          <a:blip r:embed="rId831" cstate="print"/>
          <a:stretch>
            <a:fillRect/>
          </a:stretch>
        </p:blipFill>
        <p:spPr>
          <a:xfrm>
            <a:off x="6782727" y="3149569"/>
            <a:ext cx="36239" cy="36230"/>
          </a:xfrm>
          <a:prstGeom prst="rect">
            <a:avLst/>
          </a:prstGeom>
        </p:spPr>
      </p:pic>
      <p:pic>
        <p:nvPicPr>
          <p:cNvPr id="1574" name="bg object 1574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849802" y="3149569"/>
            <a:ext cx="36239" cy="36230"/>
          </a:xfrm>
          <a:prstGeom prst="rect">
            <a:avLst/>
          </a:prstGeom>
        </p:spPr>
      </p:pic>
      <p:pic>
        <p:nvPicPr>
          <p:cNvPr id="1575" name="bg object 1575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916871" y="3149569"/>
            <a:ext cx="36245" cy="36230"/>
          </a:xfrm>
          <a:prstGeom prst="rect">
            <a:avLst/>
          </a:prstGeom>
        </p:spPr>
      </p:pic>
      <p:pic>
        <p:nvPicPr>
          <p:cNvPr id="1576" name="bg object 1576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983945" y="3149569"/>
            <a:ext cx="36233" cy="36230"/>
          </a:xfrm>
          <a:prstGeom prst="rect">
            <a:avLst/>
          </a:prstGeom>
        </p:spPr>
      </p:pic>
      <p:pic>
        <p:nvPicPr>
          <p:cNvPr id="1577" name="bg object 1577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7051021" y="3149569"/>
            <a:ext cx="36239" cy="36230"/>
          </a:xfrm>
          <a:prstGeom prst="rect">
            <a:avLst/>
          </a:prstGeom>
        </p:spPr>
      </p:pic>
      <p:pic>
        <p:nvPicPr>
          <p:cNvPr id="1578" name="bg object 1578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118084" y="3149569"/>
            <a:ext cx="36239" cy="36230"/>
          </a:xfrm>
          <a:prstGeom prst="rect">
            <a:avLst/>
          </a:prstGeom>
        </p:spPr>
      </p:pic>
      <p:pic>
        <p:nvPicPr>
          <p:cNvPr id="1579" name="bg object 1579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185158" y="3149569"/>
            <a:ext cx="36239" cy="36230"/>
          </a:xfrm>
          <a:prstGeom prst="rect">
            <a:avLst/>
          </a:prstGeom>
        </p:spPr>
      </p:pic>
      <p:pic>
        <p:nvPicPr>
          <p:cNvPr id="1580" name="bg object 1580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319296" y="3149569"/>
            <a:ext cx="36239" cy="36230"/>
          </a:xfrm>
          <a:prstGeom prst="rect">
            <a:avLst/>
          </a:prstGeom>
        </p:spPr>
      </p:pic>
      <p:pic>
        <p:nvPicPr>
          <p:cNvPr id="1581" name="bg object 1581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386364" y="3149569"/>
            <a:ext cx="36239" cy="36230"/>
          </a:xfrm>
          <a:prstGeom prst="rect">
            <a:avLst/>
          </a:prstGeom>
        </p:spPr>
      </p:pic>
      <p:pic>
        <p:nvPicPr>
          <p:cNvPr id="1582" name="bg object 1582"/>
          <p:cNvPicPr/>
          <p:nvPr/>
        </p:nvPicPr>
        <p:blipFill>
          <a:blip r:embed="rId857" cstate="print"/>
          <a:stretch>
            <a:fillRect/>
          </a:stretch>
        </p:blipFill>
        <p:spPr>
          <a:xfrm>
            <a:off x="7453440" y="3149569"/>
            <a:ext cx="36239" cy="36230"/>
          </a:xfrm>
          <a:prstGeom prst="rect">
            <a:avLst/>
          </a:prstGeom>
        </p:spPr>
      </p:pic>
      <p:pic>
        <p:nvPicPr>
          <p:cNvPr id="1583" name="bg object 1583"/>
          <p:cNvPicPr/>
          <p:nvPr/>
        </p:nvPicPr>
        <p:blipFill>
          <a:blip r:embed="rId858" cstate="print"/>
          <a:stretch>
            <a:fillRect/>
          </a:stretch>
        </p:blipFill>
        <p:spPr>
          <a:xfrm>
            <a:off x="7520508" y="3149569"/>
            <a:ext cx="36239" cy="36230"/>
          </a:xfrm>
          <a:prstGeom prst="rect">
            <a:avLst/>
          </a:prstGeom>
        </p:spPr>
      </p:pic>
      <p:pic>
        <p:nvPicPr>
          <p:cNvPr id="1584" name="bg object 1584"/>
          <p:cNvPicPr/>
          <p:nvPr/>
        </p:nvPicPr>
        <p:blipFill>
          <a:blip r:embed="rId777" cstate="print"/>
          <a:stretch>
            <a:fillRect/>
          </a:stretch>
        </p:blipFill>
        <p:spPr>
          <a:xfrm>
            <a:off x="7587583" y="3149569"/>
            <a:ext cx="36239" cy="36230"/>
          </a:xfrm>
          <a:prstGeom prst="rect">
            <a:avLst/>
          </a:prstGeom>
        </p:spPr>
      </p:pic>
      <p:pic>
        <p:nvPicPr>
          <p:cNvPr id="1585" name="bg object 1585"/>
          <p:cNvPicPr/>
          <p:nvPr/>
        </p:nvPicPr>
        <p:blipFill>
          <a:blip r:embed="rId859" cstate="print"/>
          <a:stretch>
            <a:fillRect/>
          </a:stretch>
        </p:blipFill>
        <p:spPr>
          <a:xfrm>
            <a:off x="7654646" y="3149569"/>
            <a:ext cx="36239" cy="36230"/>
          </a:xfrm>
          <a:prstGeom prst="rect">
            <a:avLst/>
          </a:prstGeom>
        </p:spPr>
      </p:pic>
      <p:pic>
        <p:nvPicPr>
          <p:cNvPr id="1586" name="bg object 1586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788788" y="3149569"/>
            <a:ext cx="36233" cy="36230"/>
          </a:xfrm>
          <a:prstGeom prst="rect">
            <a:avLst/>
          </a:prstGeom>
        </p:spPr>
      </p:pic>
      <p:pic>
        <p:nvPicPr>
          <p:cNvPr id="1587" name="bg object 1587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855865" y="3149569"/>
            <a:ext cx="36239" cy="36230"/>
          </a:xfrm>
          <a:prstGeom prst="rect">
            <a:avLst/>
          </a:prstGeom>
        </p:spPr>
      </p:pic>
      <p:pic>
        <p:nvPicPr>
          <p:cNvPr id="1588" name="bg object 1588"/>
          <p:cNvPicPr/>
          <p:nvPr/>
        </p:nvPicPr>
        <p:blipFill>
          <a:blip r:embed="rId860" cstate="print"/>
          <a:stretch>
            <a:fillRect/>
          </a:stretch>
        </p:blipFill>
        <p:spPr>
          <a:xfrm>
            <a:off x="7990002" y="3149569"/>
            <a:ext cx="36233" cy="36230"/>
          </a:xfrm>
          <a:prstGeom prst="rect">
            <a:avLst/>
          </a:prstGeom>
        </p:spPr>
      </p:pic>
      <p:pic>
        <p:nvPicPr>
          <p:cNvPr id="1589" name="bg object 1589"/>
          <p:cNvPicPr/>
          <p:nvPr/>
        </p:nvPicPr>
        <p:blipFill>
          <a:blip r:embed="rId861" cstate="print"/>
          <a:stretch>
            <a:fillRect/>
          </a:stretch>
        </p:blipFill>
        <p:spPr>
          <a:xfrm>
            <a:off x="8057071" y="3149569"/>
            <a:ext cx="36245" cy="36230"/>
          </a:xfrm>
          <a:prstGeom prst="rect">
            <a:avLst/>
          </a:prstGeom>
        </p:spPr>
      </p:pic>
      <p:pic>
        <p:nvPicPr>
          <p:cNvPr id="1590" name="bg object 1590"/>
          <p:cNvPicPr/>
          <p:nvPr/>
        </p:nvPicPr>
        <p:blipFill>
          <a:blip r:embed="rId862" cstate="print"/>
          <a:stretch>
            <a:fillRect/>
          </a:stretch>
        </p:blipFill>
        <p:spPr>
          <a:xfrm>
            <a:off x="8191220" y="3149569"/>
            <a:ext cx="36233" cy="36230"/>
          </a:xfrm>
          <a:prstGeom prst="rect">
            <a:avLst/>
          </a:prstGeom>
        </p:spPr>
      </p:pic>
      <p:pic>
        <p:nvPicPr>
          <p:cNvPr id="1591" name="bg object 1591"/>
          <p:cNvPicPr/>
          <p:nvPr/>
        </p:nvPicPr>
        <p:blipFill>
          <a:blip r:embed="rId863" cstate="print"/>
          <a:stretch>
            <a:fillRect/>
          </a:stretch>
        </p:blipFill>
        <p:spPr>
          <a:xfrm>
            <a:off x="8258283" y="3149569"/>
            <a:ext cx="36239" cy="36230"/>
          </a:xfrm>
          <a:prstGeom prst="rect">
            <a:avLst/>
          </a:prstGeom>
        </p:spPr>
      </p:pic>
      <p:pic>
        <p:nvPicPr>
          <p:cNvPr id="1592" name="bg object 1592"/>
          <p:cNvPicPr/>
          <p:nvPr/>
        </p:nvPicPr>
        <p:blipFill>
          <a:blip r:embed="rId864" cstate="print"/>
          <a:stretch>
            <a:fillRect/>
          </a:stretch>
        </p:blipFill>
        <p:spPr>
          <a:xfrm>
            <a:off x="8325358" y="3149569"/>
            <a:ext cx="36233" cy="36230"/>
          </a:xfrm>
          <a:prstGeom prst="rect">
            <a:avLst/>
          </a:prstGeom>
        </p:spPr>
      </p:pic>
      <p:pic>
        <p:nvPicPr>
          <p:cNvPr id="1593" name="bg object 1593"/>
          <p:cNvPicPr/>
          <p:nvPr/>
        </p:nvPicPr>
        <p:blipFill>
          <a:blip r:embed="rId865" cstate="print"/>
          <a:stretch>
            <a:fillRect/>
          </a:stretch>
        </p:blipFill>
        <p:spPr>
          <a:xfrm>
            <a:off x="8526565" y="3149569"/>
            <a:ext cx="36239" cy="36230"/>
          </a:xfrm>
          <a:prstGeom prst="rect">
            <a:avLst/>
          </a:prstGeom>
        </p:spPr>
      </p:pic>
      <p:pic>
        <p:nvPicPr>
          <p:cNvPr id="1594" name="bg object 1594"/>
          <p:cNvPicPr/>
          <p:nvPr/>
        </p:nvPicPr>
        <p:blipFill>
          <a:blip r:embed="rId866" cstate="print"/>
          <a:stretch>
            <a:fillRect/>
          </a:stretch>
        </p:blipFill>
        <p:spPr>
          <a:xfrm>
            <a:off x="8660708" y="3149569"/>
            <a:ext cx="36239" cy="36230"/>
          </a:xfrm>
          <a:prstGeom prst="rect">
            <a:avLst/>
          </a:prstGeom>
        </p:spPr>
      </p:pic>
      <p:pic>
        <p:nvPicPr>
          <p:cNvPr id="1595" name="bg object 1595"/>
          <p:cNvPicPr/>
          <p:nvPr/>
        </p:nvPicPr>
        <p:blipFill>
          <a:blip r:embed="rId788" cstate="print"/>
          <a:stretch>
            <a:fillRect/>
          </a:stretch>
        </p:blipFill>
        <p:spPr>
          <a:xfrm>
            <a:off x="8794845" y="3149569"/>
            <a:ext cx="36233" cy="36230"/>
          </a:xfrm>
          <a:prstGeom prst="rect">
            <a:avLst/>
          </a:prstGeom>
        </p:spPr>
      </p:pic>
      <p:pic>
        <p:nvPicPr>
          <p:cNvPr id="1596" name="bg object 1596"/>
          <p:cNvPicPr/>
          <p:nvPr/>
        </p:nvPicPr>
        <p:blipFill>
          <a:blip r:embed="rId803" cstate="print"/>
          <a:stretch>
            <a:fillRect/>
          </a:stretch>
        </p:blipFill>
        <p:spPr>
          <a:xfrm>
            <a:off x="8996064" y="3149569"/>
            <a:ext cx="36239" cy="36230"/>
          </a:xfrm>
          <a:prstGeom prst="rect">
            <a:avLst/>
          </a:prstGeom>
        </p:spPr>
      </p:pic>
      <p:pic>
        <p:nvPicPr>
          <p:cNvPr id="1597" name="bg object 1597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093854" y="3216627"/>
            <a:ext cx="36239" cy="36237"/>
          </a:xfrm>
          <a:prstGeom prst="rect">
            <a:avLst/>
          </a:prstGeom>
        </p:spPr>
      </p:pic>
      <p:pic>
        <p:nvPicPr>
          <p:cNvPr id="1598" name="bg object 1598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160929" y="3216627"/>
            <a:ext cx="36239" cy="36237"/>
          </a:xfrm>
          <a:prstGeom prst="rect">
            <a:avLst/>
          </a:prstGeom>
        </p:spPr>
      </p:pic>
      <p:pic>
        <p:nvPicPr>
          <p:cNvPr id="1599" name="bg object 1599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227996" y="3216627"/>
            <a:ext cx="36233" cy="36237"/>
          </a:xfrm>
          <a:prstGeom prst="rect">
            <a:avLst/>
          </a:prstGeom>
        </p:spPr>
      </p:pic>
      <p:pic>
        <p:nvPicPr>
          <p:cNvPr id="1600" name="bg object 1600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295072" y="3216627"/>
            <a:ext cx="36233" cy="36237"/>
          </a:xfrm>
          <a:prstGeom prst="rect">
            <a:avLst/>
          </a:prstGeom>
        </p:spPr>
      </p:pic>
      <p:pic>
        <p:nvPicPr>
          <p:cNvPr id="1601" name="bg object 1601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362134" y="3216627"/>
            <a:ext cx="36239" cy="36237"/>
          </a:xfrm>
          <a:prstGeom prst="rect">
            <a:avLst/>
          </a:prstGeom>
        </p:spPr>
      </p:pic>
      <p:pic>
        <p:nvPicPr>
          <p:cNvPr id="1602" name="bg object 1602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29210" y="3216627"/>
            <a:ext cx="36239" cy="36237"/>
          </a:xfrm>
          <a:prstGeom prst="rect">
            <a:avLst/>
          </a:prstGeom>
        </p:spPr>
      </p:pic>
      <p:pic>
        <p:nvPicPr>
          <p:cNvPr id="1603" name="bg object 1603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575471" y="3216627"/>
            <a:ext cx="36233" cy="36243"/>
          </a:xfrm>
          <a:prstGeom prst="rect">
            <a:avLst/>
          </a:prstGeom>
        </p:spPr>
      </p:pic>
      <p:pic>
        <p:nvPicPr>
          <p:cNvPr id="1604" name="bg object 1604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977889" y="3216627"/>
            <a:ext cx="36233" cy="36243"/>
          </a:xfrm>
          <a:prstGeom prst="rect">
            <a:avLst/>
          </a:prstGeom>
        </p:spPr>
      </p:pic>
      <p:pic>
        <p:nvPicPr>
          <p:cNvPr id="1605" name="bg object 1605"/>
          <p:cNvPicPr/>
          <p:nvPr/>
        </p:nvPicPr>
        <p:blipFill>
          <a:blip r:embed="rId770" cstate="print"/>
          <a:stretch>
            <a:fillRect/>
          </a:stretch>
        </p:blipFill>
        <p:spPr>
          <a:xfrm>
            <a:off x="6044959" y="3216627"/>
            <a:ext cx="36239" cy="36243"/>
          </a:xfrm>
          <a:prstGeom prst="rect">
            <a:avLst/>
          </a:prstGeom>
        </p:spPr>
      </p:pic>
      <p:pic>
        <p:nvPicPr>
          <p:cNvPr id="1606" name="bg object 1606"/>
          <p:cNvPicPr/>
          <p:nvPr/>
        </p:nvPicPr>
        <p:blipFill>
          <a:blip r:embed="rId867" cstate="print"/>
          <a:stretch>
            <a:fillRect/>
          </a:stretch>
        </p:blipFill>
        <p:spPr>
          <a:xfrm>
            <a:off x="6112028" y="3216627"/>
            <a:ext cx="36239" cy="36243"/>
          </a:xfrm>
          <a:prstGeom prst="rect">
            <a:avLst/>
          </a:prstGeom>
        </p:spPr>
      </p:pic>
      <p:pic>
        <p:nvPicPr>
          <p:cNvPr id="1607" name="bg object 1607"/>
          <p:cNvPicPr/>
          <p:nvPr/>
        </p:nvPicPr>
        <p:blipFill>
          <a:blip r:embed="rId868" cstate="print"/>
          <a:stretch>
            <a:fillRect/>
          </a:stretch>
        </p:blipFill>
        <p:spPr>
          <a:xfrm>
            <a:off x="6179103" y="3216627"/>
            <a:ext cx="36239" cy="36243"/>
          </a:xfrm>
          <a:prstGeom prst="rect">
            <a:avLst/>
          </a:prstGeom>
        </p:spPr>
      </p:pic>
      <p:pic>
        <p:nvPicPr>
          <p:cNvPr id="1608" name="bg object 1608"/>
          <p:cNvPicPr/>
          <p:nvPr/>
        </p:nvPicPr>
        <p:blipFill>
          <a:blip r:embed="rId869" cstate="print"/>
          <a:stretch>
            <a:fillRect/>
          </a:stretch>
        </p:blipFill>
        <p:spPr>
          <a:xfrm>
            <a:off x="6246171" y="3216627"/>
            <a:ext cx="36239" cy="36243"/>
          </a:xfrm>
          <a:prstGeom prst="rect">
            <a:avLst/>
          </a:prstGeom>
        </p:spPr>
      </p:pic>
      <p:pic>
        <p:nvPicPr>
          <p:cNvPr id="1609" name="bg object 1609"/>
          <p:cNvPicPr/>
          <p:nvPr/>
        </p:nvPicPr>
        <p:blipFill>
          <a:blip r:embed="rId870" cstate="print"/>
          <a:stretch>
            <a:fillRect/>
          </a:stretch>
        </p:blipFill>
        <p:spPr>
          <a:xfrm>
            <a:off x="6313240" y="3216627"/>
            <a:ext cx="36239" cy="36243"/>
          </a:xfrm>
          <a:prstGeom prst="rect">
            <a:avLst/>
          </a:prstGeom>
        </p:spPr>
      </p:pic>
      <p:pic>
        <p:nvPicPr>
          <p:cNvPr id="1610" name="bg object 1610"/>
          <p:cNvPicPr/>
          <p:nvPr/>
        </p:nvPicPr>
        <p:blipFill>
          <a:blip r:embed="rId854" cstate="print"/>
          <a:stretch>
            <a:fillRect/>
          </a:stretch>
        </p:blipFill>
        <p:spPr>
          <a:xfrm>
            <a:off x="6380309" y="3216627"/>
            <a:ext cx="36239" cy="36243"/>
          </a:xfrm>
          <a:prstGeom prst="rect">
            <a:avLst/>
          </a:prstGeom>
        </p:spPr>
      </p:pic>
      <p:pic>
        <p:nvPicPr>
          <p:cNvPr id="1611" name="bg object 1611"/>
          <p:cNvPicPr/>
          <p:nvPr/>
        </p:nvPicPr>
        <p:blipFill>
          <a:blip r:embed="rId871" cstate="print"/>
          <a:stretch>
            <a:fillRect/>
          </a:stretch>
        </p:blipFill>
        <p:spPr>
          <a:xfrm>
            <a:off x="6447383" y="3216627"/>
            <a:ext cx="36239" cy="36243"/>
          </a:xfrm>
          <a:prstGeom prst="rect">
            <a:avLst/>
          </a:prstGeom>
        </p:spPr>
      </p:pic>
      <p:pic>
        <p:nvPicPr>
          <p:cNvPr id="1612" name="bg object 1612"/>
          <p:cNvPicPr/>
          <p:nvPr/>
        </p:nvPicPr>
        <p:blipFill>
          <a:blip r:embed="rId805" cstate="print"/>
          <a:stretch>
            <a:fillRect/>
          </a:stretch>
        </p:blipFill>
        <p:spPr>
          <a:xfrm>
            <a:off x="6514446" y="3216633"/>
            <a:ext cx="36239" cy="36237"/>
          </a:xfrm>
          <a:prstGeom prst="rect">
            <a:avLst/>
          </a:prstGeom>
        </p:spPr>
      </p:pic>
      <p:pic>
        <p:nvPicPr>
          <p:cNvPr id="1613" name="bg object 1613"/>
          <p:cNvPicPr/>
          <p:nvPr/>
        </p:nvPicPr>
        <p:blipFill>
          <a:blip r:embed="rId805" cstate="print"/>
          <a:stretch>
            <a:fillRect/>
          </a:stretch>
        </p:blipFill>
        <p:spPr>
          <a:xfrm>
            <a:off x="6581527" y="3216633"/>
            <a:ext cx="36233" cy="36237"/>
          </a:xfrm>
          <a:prstGeom prst="rect">
            <a:avLst/>
          </a:prstGeom>
        </p:spPr>
      </p:pic>
      <p:pic>
        <p:nvPicPr>
          <p:cNvPr id="1614" name="bg object 1614"/>
          <p:cNvPicPr/>
          <p:nvPr/>
        </p:nvPicPr>
        <p:blipFill>
          <a:blip r:embed="rId872" cstate="print"/>
          <a:stretch>
            <a:fillRect/>
          </a:stretch>
        </p:blipFill>
        <p:spPr>
          <a:xfrm>
            <a:off x="6648590" y="3216633"/>
            <a:ext cx="36239" cy="36237"/>
          </a:xfrm>
          <a:prstGeom prst="rect">
            <a:avLst/>
          </a:prstGeom>
        </p:spPr>
      </p:pic>
      <p:pic>
        <p:nvPicPr>
          <p:cNvPr id="1615" name="bg object 1615"/>
          <p:cNvPicPr/>
          <p:nvPr/>
        </p:nvPicPr>
        <p:blipFill>
          <a:blip r:embed="rId831" cstate="print"/>
          <a:stretch>
            <a:fillRect/>
          </a:stretch>
        </p:blipFill>
        <p:spPr>
          <a:xfrm>
            <a:off x="6715665" y="3216633"/>
            <a:ext cx="36239" cy="36237"/>
          </a:xfrm>
          <a:prstGeom prst="rect">
            <a:avLst/>
          </a:prstGeom>
        </p:spPr>
      </p:pic>
      <p:pic>
        <p:nvPicPr>
          <p:cNvPr id="1616" name="bg object 1616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782727" y="3216633"/>
            <a:ext cx="36239" cy="36237"/>
          </a:xfrm>
          <a:prstGeom prst="rect">
            <a:avLst/>
          </a:prstGeom>
        </p:spPr>
      </p:pic>
      <p:pic>
        <p:nvPicPr>
          <p:cNvPr id="1617" name="bg object 1617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849802" y="3216633"/>
            <a:ext cx="36239" cy="36237"/>
          </a:xfrm>
          <a:prstGeom prst="rect">
            <a:avLst/>
          </a:prstGeom>
        </p:spPr>
      </p:pic>
      <p:pic>
        <p:nvPicPr>
          <p:cNvPr id="1618" name="bg object 1618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916871" y="3216633"/>
            <a:ext cx="36245" cy="36237"/>
          </a:xfrm>
          <a:prstGeom prst="rect">
            <a:avLst/>
          </a:prstGeom>
        </p:spPr>
      </p:pic>
      <p:pic>
        <p:nvPicPr>
          <p:cNvPr id="1619" name="bg object 1619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983945" y="3216633"/>
            <a:ext cx="36233" cy="36237"/>
          </a:xfrm>
          <a:prstGeom prst="rect">
            <a:avLst/>
          </a:prstGeom>
        </p:spPr>
      </p:pic>
      <p:pic>
        <p:nvPicPr>
          <p:cNvPr id="1620" name="bg object 1620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7051021" y="3216633"/>
            <a:ext cx="36239" cy="36237"/>
          </a:xfrm>
          <a:prstGeom prst="rect">
            <a:avLst/>
          </a:prstGeom>
        </p:spPr>
      </p:pic>
      <p:pic>
        <p:nvPicPr>
          <p:cNvPr id="1621" name="bg object 1621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118084" y="3216633"/>
            <a:ext cx="36239" cy="36237"/>
          </a:xfrm>
          <a:prstGeom prst="rect">
            <a:avLst/>
          </a:prstGeom>
        </p:spPr>
      </p:pic>
      <p:pic>
        <p:nvPicPr>
          <p:cNvPr id="1622" name="bg object 1622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185158" y="3216633"/>
            <a:ext cx="36239" cy="36237"/>
          </a:xfrm>
          <a:prstGeom prst="rect">
            <a:avLst/>
          </a:prstGeom>
        </p:spPr>
      </p:pic>
      <p:pic>
        <p:nvPicPr>
          <p:cNvPr id="1623" name="bg object 1623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252227" y="3216633"/>
            <a:ext cx="36239" cy="36237"/>
          </a:xfrm>
          <a:prstGeom prst="rect">
            <a:avLst/>
          </a:prstGeom>
        </p:spPr>
      </p:pic>
      <p:pic>
        <p:nvPicPr>
          <p:cNvPr id="1624" name="bg object 1624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319296" y="3216633"/>
            <a:ext cx="36239" cy="36237"/>
          </a:xfrm>
          <a:prstGeom prst="rect">
            <a:avLst/>
          </a:prstGeom>
        </p:spPr>
      </p:pic>
      <p:pic>
        <p:nvPicPr>
          <p:cNvPr id="1625" name="bg object 1625"/>
          <p:cNvPicPr/>
          <p:nvPr/>
        </p:nvPicPr>
        <p:blipFill>
          <a:blip r:embed="rId873" cstate="print"/>
          <a:stretch>
            <a:fillRect/>
          </a:stretch>
        </p:blipFill>
        <p:spPr>
          <a:xfrm>
            <a:off x="7386364" y="3216633"/>
            <a:ext cx="36239" cy="36237"/>
          </a:xfrm>
          <a:prstGeom prst="rect">
            <a:avLst/>
          </a:prstGeom>
        </p:spPr>
      </p:pic>
      <p:pic>
        <p:nvPicPr>
          <p:cNvPr id="1626" name="bg object 1626"/>
          <p:cNvPicPr/>
          <p:nvPr/>
        </p:nvPicPr>
        <p:blipFill>
          <a:blip r:embed="rId874" cstate="print"/>
          <a:stretch>
            <a:fillRect/>
          </a:stretch>
        </p:blipFill>
        <p:spPr>
          <a:xfrm>
            <a:off x="7453440" y="3216633"/>
            <a:ext cx="36239" cy="36237"/>
          </a:xfrm>
          <a:prstGeom prst="rect">
            <a:avLst/>
          </a:prstGeom>
        </p:spPr>
      </p:pic>
      <p:pic>
        <p:nvPicPr>
          <p:cNvPr id="1627" name="bg object 1627"/>
          <p:cNvPicPr/>
          <p:nvPr/>
        </p:nvPicPr>
        <p:blipFill>
          <a:blip r:embed="rId875" cstate="print"/>
          <a:stretch>
            <a:fillRect/>
          </a:stretch>
        </p:blipFill>
        <p:spPr>
          <a:xfrm>
            <a:off x="7520508" y="3216633"/>
            <a:ext cx="36239" cy="36237"/>
          </a:xfrm>
          <a:prstGeom prst="rect">
            <a:avLst/>
          </a:prstGeom>
        </p:spPr>
      </p:pic>
      <p:pic>
        <p:nvPicPr>
          <p:cNvPr id="1628" name="bg object 1628"/>
          <p:cNvPicPr/>
          <p:nvPr/>
        </p:nvPicPr>
        <p:blipFill>
          <a:blip r:embed="rId876" cstate="print"/>
          <a:stretch>
            <a:fillRect/>
          </a:stretch>
        </p:blipFill>
        <p:spPr>
          <a:xfrm>
            <a:off x="7587583" y="3216633"/>
            <a:ext cx="36239" cy="36237"/>
          </a:xfrm>
          <a:prstGeom prst="rect">
            <a:avLst/>
          </a:prstGeom>
        </p:spPr>
      </p:pic>
      <p:pic>
        <p:nvPicPr>
          <p:cNvPr id="1629" name="bg object 1629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654646" y="3216633"/>
            <a:ext cx="36239" cy="36237"/>
          </a:xfrm>
          <a:prstGeom prst="rect">
            <a:avLst/>
          </a:prstGeom>
        </p:spPr>
      </p:pic>
      <p:pic>
        <p:nvPicPr>
          <p:cNvPr id="1630" name="bg object 1630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721721" y="3216633"/>
            <a:ext cx="36239" cy="36237"/>
          </a:xfrm>
          <a:prstGeom prst="rect">
            <a:avLst/>
          </a:prstGeom>
        </p:spPr>
      </p:pic>
      <p:pic>
        <p:nvPicPr>
          <p:cNvPr id="1631" name="bg object 1631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788788" y="3216633"/>
            <a:ext cx="36233" cy="36237"/>
          </a:xfrm>
          <a:prstGeom prst="rect">
            <a:avLst/>
          </a:prstGeom>
        </p:spPr>
      </p:pic>
      <p:pic>
        <p:nvPicPr>
          <p:cNvPr id="1632" name="bg object 1632"/>
          <p:cNvPicPr/>
          <p:nvPr/>
        </p:nvPicPr>
        <p:blipFill>
          <a:blip r:embed="rId877" cstate="print"/>
          <a:stretch>
            <a:fillRect/>
          </a:stretch>
        </p:blipFill>
        <p:spPr>
          <a:xfrm>
            <a:off x="7855865" y="3216633"/>
            <a:ext cx="36239" cy="36237"/>
          </a:xfrm>
          <a:prstGeom prst="rect">
            <a:avLst/>
          </a:prstGeom>
        </p:spPr>
      </p:pic>
      <p:pic>
        <p:nvPicPr>
          <p:cNvPr id="1633" name="bg object 1633"/>
          <p:cNvPicPr/>
          <p:nvPr/>
        </p:nvPicPr>
        <p:blipFill>
          <a:blip r:embed="rId768" cstate="print"/>
          <a:stretch>
            <a:fillRect/>
          </a:stretch>
        </p:blipFill>
        <p:spPr>
          <a:xfrm>
            <a:off x="7922927" y="3216633"/>
            <a:ext cx="36245" cy="36237"/>
          </a:xfrm>
          <a:prstGeom prst="rect">
            <a:avLst/>
          </a:prstGeom>
        </p:spPr>
      </p:pic>
      <p:pic>
        <p:nvPicPr>
          <p:cNvPr id="1634" name="bg object 1634"/>
          <p:cNvPicPr/>
          <p:nvPr/>
        </p:nvPicPr>
        <p:blipFill>
          <a:blip r:embed="rId878" cstate="print"/>
          <a:stretch>
            <a:fillRect/>
          </a:stretch>
        </p:blipFill>
        <p:spPr>
          <a:xfrm>
            <a:off x="7990002" y="3216633"/>
            <a:ext cx="36233" cy="36237"/>
          </a:xfrm>
          <a:prstGeom prst="rect">
            <a:avLst/>
          </a:prstGeom>
        </p:spPr>
      </p:pic>
      <p:pic>
        <p:nvPicPr>
          <p:cNvPr id="1635" name="bg object 1635"/>
          <p:cNvPicPr/>
          <p:nvPr/>
        </p:nvPicPr>
        <p:blipFill>
          <a:blip r:embed="rId862" cstate="print"/>
          <a:stretch>
            <a:fillRect/>
          </a:stretch>
        </p:blipFill>
        <p:spPr>
          <a:xfrm>
            <a:off x="8057071" y="3216633"/>
            <a:ext cx="36245" cy="36237"/>
          </a:xfrm>
          <a:prstGeom prst="rect">
            <a:avLst/>
          </a:prstGeom>
        </p:spPr>
      </p:pic>
      <p:pic>
        <p:nvPicPr>
          <p:cNvPr id="1636" name="bg object 1636"/>
          <p:cNvPicPr/>
          <p:nvPr/>
        </p:nvPicPr>
        <p:blipFill>
          <a:blip r:embed="rId862" cstate="print"/>
          <a:stretch>
            <a:fillRect/>
          </a:stretch>
        </p:blipFill>
        <p:spPr>
          <a:xfrm>
            <a:off x="8124139" y="3216633"/>
            <a:ext cx="36239" cy="36237"/>
          </a:xfrm>
          <a:prstGeom prst="rect">
            <a:avLst/>
          </a:prstGeom>
        </p:spPr>
      </p:pic>
      <p:pic>
        <p:nvPicPr>
          <p:cNvPr id="1637" name="bg object 1637"/>
          <p:cNvPicPr/>
          <p:nvPr/>
        </p:nvPicPr>
        <p:blipFill>
          <a:blip r:embed="rId864" cstate="print"/>
          <a:stretch>
            <a:fillRect/>
          </a:stretch>
        </p:blipFill>
        <p:spPr>
          <a:xfrm>
            <a:off x="8325358" y="3216633"/>
            <a:ext cx="36233" cy="36237"/>
          </a:xfrm>
          <a:prstGeom prst="rect">
            <a:avLst/>
          </a:prstGeom>
        </p:spPr>
      </p:pic>
      <p:pic>
        <p:nvPicPr>
          <p:cNvPr id="1638" name="bg object 1638"/>
          <p:cNvPicPr/>
          <p:nvPr/>
        </p:nvPicPr>
        <p:blipFill>
          <a:blip r:embed="rId879" cstate="print"/>
          <a:stretch>
            <a:fillRect/>
          </a:stretch>
        </p:blipFill>
        <p:spPr>
          <a:xfrm>
            <a:off x="8392427" y="3216633"/>
            <a:ext cx="36239" cy="36237"/>
          </a:xfrm>
          <a:prstGeom prst="rect">
            <a:avLst/>
          </a:prstGeom>
        </p:spPr>
      </p:pic>
      <p:pic>
        <p:nvPicPr>
          <p:cNvPr id="1639" name="bg object 1639"/>
          <p:cNvPicPr/>
          <p:nvPr/>
        </p:nvPicPr>
        <p:blipFill>
          <a:blip r:embed="rId880" cstate="print"/>
          <a:stretch>
            <a:fillRect/>
          </a:stretch>
        </p:blipFill>
        <p:spPr>
          <a:xfrm>
            <a:off x="8459495" y="3216633"/>
            <a:ext cx="36239" cy="36237"/>
          </a:xfrm>
          <a:prstGeom prst="rect">
            <a:avLst/>
          </a:prstGeom>
        </p:spPr>
      </p:pic>
      <p:pic>
        <p:nvPicPr>
          <p:cNvPr id="1640" name="bg object 1640"/>
          <p:cNvPicPr/>
          <p:nvPr/>
        </p:nvPicPr>
        <p:blipFill>
          <a:blip r:embed="rId881" cstate="print"/>
          <a:stretch>
            <a:fillRect/>
          </a:stretch>
        </p:blipFill>
        <p:spPr>
          <a:xfrm>
            <a:off x="8593639" y="3216633"/>
            <a:ext cx="36239" cy="36237"/>
          </a:xfrm>
          <a:prstGeom prst="rect">
            <a:avLst/>
          </a:prstGeom>
        </p:spPr>
      </p:pic>
      <p:pic>
        <p:nvPicPr>
          <p:cNvPr id="1641" name="bg object 1641"/>
          <p:cNvPicPr/>
          <p:nvPr/>
        </p:nvPicPr>
        <p:blipFill>
          <a:blip r:embed="rId882" cstate="print"/>
          <a:stretch>
            <a:fillRect/>
          </a:stretch>
        </p:blipFill>
        <p:spPr>
          <a:xfrm>
            <a:off x="8861921" y="3216633"/>
            <a:ext cx="36239" cy="36237"/>
          </a:xfrm>
          <a:prstGeom prst="rect">
            <a:avLst/>
          </a:prstGeom>
        </p:spPr>
      </p:pic>
      <p:pic>
        <p:nvPicPr>
          <p:cNvPr id="1642" name="bg object 1642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295072" y="3283697"/>
            <a:ext cx="36233" cy="36230"/>
          </a:xfrm>
          <a:prstGeom prst="rect">
            <a:avLst/>
          </a:prstGeom>
        </p:spPr>
      </p:pic>
      <p:pic>
        <p:nvPicPr>
          <p:cNvPr id="1643" name="bg object 1643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362134" y="3283697"/>
            <a:ext cx="36239" cy="36230"/>
          </a:xfrm>
          <a:prstGeom prst="rect">
            <a:avLst/>
          </a:prstGeom>
        </p:spPr>
      </p:pic>
      <p:pic>
        <p:nvPicPr>
          <p:cNvPr id="1644" name="bg object 1644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29210" y="3283697"/>
            <a:ext cx="36239" cy="36230"/>
          </a:xfrm>
          <a:prstGeom prst="rect">
            <a:avLst/>
          </a:prstGeom>
        </p:spPr>
      </p:pic>
      <p:pic>
        <p:nvPicPr>
          <p:cNvPr id="1645" name="bg object 1645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96279" y="3283697"/>
            <a:ext cx="36239" cy="36230"/>
          </a:xfrm>
          <a:prstGeom prst="rect">
            <a:avLst/>
          </a:prstGeom>
        </p:spPr>
      </p:pic>
      <p:pic>
        <p:nvPicPr>
          <p:cNvPr id="1646" name="bg object 1646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642534" y="3283697"/>
            <a:ext cx="36239" cy="36230"/>
          </a:xfrm>
          <a:prstGeom prst="rect">
            <a:avLst/>
          </a:prstGeom>
        </p:spPr>
      </p:pic>
      <p:pic>
        <p:nvPicPr>
          <p:cNvPr id="1647" name="bg object 1647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709603" y="3283697"/>
            <a:ext cx="36239" cy="36230"/>
          </a:xfrm>
          <a:prstGeom prst="rect">
            <a:avLst/>
          </a:prstGeom>
        </p:spPr>
      </p:pic>
      <p:pic>
        <p:nvPicPr>
          <p:cNvPr id="1648" name="bg object 1648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776671" y="3283697"/>
            <a:ext cx="36239" cy="36230"/>
          </a:xfrm>
          <a:prstGeom prst="rect">
            <a:avLst/>
          </a:prstGeom>
        </p:spPr>
      </p:pic>
      <p:pic>
        <p:nvPicPr>
          <p:cNvPr id="1649" name="bg object 1649"/>
          <p:cNvPicPr/>
          <p:nvPr/>
        </p:nvPicPr>
        <p:blipFill>
          <a:blip r:embed="rId883" cstate="print"/>
          <a:stretch>
            <a:fillRect/>
          </a:stretch>
        </p:blipFill>
        <p:spPr>
          <a:xfrm>
            <a:off x="6044959" y="3283697"/>
            <a:ext cx="36239" cy="36230"/>
          </a:xfrm>
          <a:prstGeom prst="rect">
            <a:avLst/>
          </a:prstGeom>
        </p:spPr>
      </p:pic>
      <p:pic>
        <p:nvPicPr>
          <p:cNvPr id="1650" name="bg object 1650"/>
          <p:cNvPicPr/>
          <p:nvPr/>
        </p:nvPicPr>
        <p:blipFill>
          <a:blip r:embed="rId884" cstate="print"/>
          <a:stretch>
            <a:fillRect/>
          </a:stretch>
        </p:blipFill>
        <p:spPr>
          <a:xfrm>
            <a:off x="6179103" y="3283697"/>
            <a:ext cx="36239" cy="36230"/>
          </a:xfrm>
          <a:prstGeom prst="rect">
            <a:avLst/>
          </a:prstGeom>
        </p:spPr>
      </p:pic>
      <p:pic>
        <p:nvPicPr>
          <p:cNvPr id="1651" name="bg object 1651"/>
          <p:cNvPicPr/>
          <p:nvPr/>
        </p:nvPicPr>
        <p:blipFill>
          <a:blip r:embed="rId854" cstate="print"/>
          <a:stretch>
            <a:fillRect/>
          </a:stretch>
        </p:blipFill>
        <p:spPr>
          <a:xfrm>
            <a:off x="6246171" y="3283697"/>
            <a:ext cx="36239" cy="36230"/>
          </a:xfrm>
          <a:prstGeom prst="rect">
            <a:avLst/>
          </a:prstGeom>
        </p:spPr>
      </p:pic>
      <p:pic>
        <p:nvPicPr>
          <p:cNvPr id="1652" name="bg object 1652"/>
          <p:cNvPicPr/>
          <p:nvPr/>
        </p:nvPicPr>
        <p:blipFill>
          <a:blip r:embed="rId885" cstate="print"/>
          <a:stretch>
            <a:fillRect/>
          </a:stretch>
        </p:blipFill>
        <p:spPr>
          <a:xfrm>
            <a:off x="6313240" y="3283697"/>
            <a:ext cx="36239" cy="36230"/>
          </a:xfrm>
          <a:prstGeom prst="rect">
            <a:avLst/>
          </a:prstGeom>
        </p:spPr>
      </p:pic>
      <p:pic>
        <p:nvPicPr>
          <p:cNvPr id="1653" name="bg object 1653"/>
          <p:cNvPicPr/>
          <p:nvPr/>
        </p:nvPicPr>
        <p:blipFill>
          <a:blip r:embed="rId886" cstate="print"/>
          <a:stretch>
            <a:fillRect/>
          </a:stretch>
        </p:blipFill>
        <p:spPr>
          <a:xfrm>
            <a:off x="6380309" y="3283697"/>
            <a:ext cx="36239" cy="36230"/>
          </a:xfrm>
          <a:prstGeom prst="rect">
            <a:avLst/>
          </a:prstGeom>
        </p:spPr>
      </p:pic>
      <p:pic>
        <p:nvPicPr>
          <p:cNvPr id="1654" name="bg object 1654"/>
          <p:cNvPicPr/>
          <p:nvPr/>
        </p:nvPicPr>
        <p:blipFill>
          <a:blip r:embed="rId887" cstate="print"/>
          <a:stretch>
            <a:fillRect/>
          </a:stretch>
        </p:blipFill>
        <p:spPr>
          <a:xfrm>
            <a:off x="6447383" y="3283697"/>
            <a:ext cx="36239" cy="36230"/>
          </a:xfrm>
          <a:prstGeom prst="rect">
            <a:avLst/>
          </a:prstGeom>
        </p:spPr>
      </p:pic>
      <p:pic>
        <p:nvPicPr>
          <p:cNvPr id="1655" name="bg object 1655"/>
          <p:cNvPicPr/>
          <p:nvPr/>
        </p:nvPicPr>
        <p:blipFill>
          <a:blip r:embed="rId805" cstate="print"/>
          <a:stretch>
            <a:fillRect/>
          </a:stretch>
        </p:blipFill>
        <p:spPr>
          <a:xfrm>
            <a:off x="6514446" y="3283697"/>
            <a:ext cx="36239" cy="36230"/>
          </a:xfrm>
          <a:prstGeom prst="rect">
            <a:avLst/>
          </a:prstGeom>
        </p:spPr>
      </p:pic>
      <p:pic>
        <p:nvPicPr>
          <p:cNvPr id="1656" name="bg object 1656"/>
          <p:cNvPicPr/>
          <p:nvPr/>
        </p:nvPicPr>
        <p:blipFill>
          <a:blip r:embed="rId888" cstate="print"/>
          <a:stretch>
            <a:fillRect/>
          </a:stretch>
        </p:blipFill>
        <p:spPr>
          <a:xfrm>
            <a:off x="6581527" y="3283697"/>
            <a:ext cx="36233" cy="36230"/>
          </a:xfrm>
          <a:prstGeom prst="rect">
            <a:avLst/>
          </a:prstGeom>
        </p:spPr>
      </p:pic>
      <p:pic>
        <p:nvPicPr>
          <p:cNvPr id="1657" name="bg object 1657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648590" y="3283697"/>
            <a:ext cx="36239" cy="36230"/>
          </a:xfrm>
          <a:prstGeom prst="rect">
            <a:avLst/>
          </a:prstGeom>
        </p:spPr>
      </p:pic>
      <p:pic>
        <p:nvPicPr>
          <p:cNvPr id="1658" name="bg object 1658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715665" y="3283697"/>
            <a:ext cx="36239" cy="36230"/>
          </a:xfrm>
          <a:prstGeom prst="rect">
            <a:avLst/>
          </a:prstGeom>
        </p:spPr>
      </p:pic>
      <p:pic>
        <p:nvPicPr>
          <p:cNvPr id="1659" name="bg object 1659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782727" y="3283697"/>
            <a:ext cx="36239" cy="36230"/>
          </a:xfrm>
          <a:prstGeom prst="rect">
            <a:avLst/>
          </a:prstGeom>
        </p:spPr>
      </p:pic>
      <p:pic>
        <p:nvPicPr>
          <p:cNvPr id="1660" name="bg object 1660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849802" y="3283697"/>
            <a:ext cx="36239" cy="36230"/>
          </a:xfrm>
          <a:prstGeom prst="rect">
            <a:avLst/>
          </a:prstGeom>
        </p:spPr>
      </p:pic>
      <p:pic>
        <p:nvPicPr>
          <p:cNvPr id="1661" name="bg object 1661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983945" y="3283697"/>
            <a:ext cx="36233" cy="36230"/>
          </a:xfrm>
          <a:prstGeom prst="rect">
            <a:avLst/>
          </a:prstGeom>
        </p:spPr>
      </p:pic>
      <p:pic>
        <p:nvPicPr>
          <p:cNvPr id="1662" name="bg object 1662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7051021" y="3283697"/>
            <a:ext cx="36239" cy="36230"/>
          </a:xfrm>
          <a:prstGeom prst="rect">
            <a:avLst/>
          </a:prstGeom>
        </p:spPr>
      </p:pic>
      <p:pic>
        <p:nvPicPr>
          <p:cNvPr id="1663" name="bg object 1663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118084" y="3283697"/>
            <a:ext cx="36239" cy="36230"/>
          </a:xfrm>
          <a:prstGeom prst="rect">
            <a:avLst/>
          </a:prstGeom>
        </p:spPr>
      </p:pic>
      <p:pic>
        <p:nvPicPr>
          <p:cNvPr id="1664" name="bg object 1664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185158" y="3283697"/>
            <a:ext cx="36239" cy="36230"/>
          </a:xfrm>
          <a:prstGeom prst="rect">
            <a:avLst/>
          </a:prstGeom>
        </p:spPr>
      </p:pic>
      <p:pic>
        <p:nvPicPr>
          <p:cNvPr id="1665" name="bg object 1665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252227" y="3283697"/>
            <a:ext cx="36239" cy="36230"/>
          </a:xfrm>
          <a:prstGeom prst="rect">
            <a:avLst/>
          </a:prstGeom>
        </p:spPr>
      </p:pic>
      <p:pic>
        <p:nvPicPr>
          <p:cNvPr id="1666" name="bg object 1666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319296" y="3283697"/>
            <a:ext cx="36239" cy="36230"/>
          </a:xfrm>
          <a:prstGeom prst="rect">
            <a:avLst/>
          </a:prstGeom>
        </p:spPr>
      </p:pic>
      <p:pic>
        <p:nvPicPr>
          <p:cNvPr id="1667" name="bg object 1667"/>
          <p:cNvPicPr/>
          <p:nvPr/>
        </p:nvPicPr>
        <p:blipFill>
          <a:blip r:embed="rId889" cstate="print"/>
          <a:stretch>
            <a:fillRect/>
          </a:stretch>
        </p:blipFill>
        <p:spPr>
          <a:xfrm>
            <a:off x="7386364" y="3283697"/>
            <a:ext cx="36239" cy="36230"/>
          </a:xfrm>
          <a:prstGeom prst="rect">
            <a:avLst/>
          </a:prstGeom>
        </p:spPr>
      </p:pic>
      <p:pic>
        <p:nvPicPr>
          <p:cNvPr id="1668" name="bg object 1668"/>
          <p:cNvPicPr/>
          <p:nvPr/>
        </p:nvPicPr>
        <p:blipFill>
          <a:blip r:embed="rId875" cstate="print"/>
          <a:stretch>
            <a:fillRect/>
          </a:stretch>
        </p:blipFill>
        <p:spPr>
          <a:xfrm>
            <a:off x="7453440" y="3283697"/>
            <a:ext cx="36239" cy="36230"/>
          </a:xfrm>
          <a:prstGeom prst="rect">
            <a:avLst/>
          </a:prstGeom>
        </p:spPr>
      </p:pic>
      <p:pic>
        <p:nvPicPr>
          <p:cNvPr id="1669" name="bg object 1669"/>
          <p:cNvPicPr/>
          <p:nvPr/>
        </p:nvPicPr>
        <p:blipFill>
          <a:blip r:embed="rId875" cstate="print"/>
          <a:stretch>
            <a:fillRect/>
          </a:stretch>
        </p:blipFill>
        <p:spPr>
          <a:xfrm>
            <a:off x="7520508" y="3283697"/>
            <a:ext cx="36239" cy="36230"/>
          </a:xfrm>
          <a:prstGeom prst="rect">
            <a:avLst/>
          </a:prstGeom>
        </p:spPr>
      </p:pic>
      <p:pic>
        <p:nvPicPr>
          <p:cNvPr id="1670" name="bg object 1670"/>
          <p:cNvPicPr/>
          <p:nvPr/>
        </p:nvPicPr>
        <p:blipFill>
          <a:blip r:embed="rId890" cstate="print"/>
          <a:stretch>
            <a:fillRect/>
          </a:stretch>
        </p:blipFill>
        <p:spPr>
          <a:xfrm>
            <a:off x="7587583" y="3283697"/>
            <a:ext cx="36239" cy="36230"/>
          </a:xfrm>
          <a:prstGeom prst="rect">
            <a:avLst/>
          </a:prstGeom>
        </p:spPr>
      </p:pic>
      <p:pic>
        <p:nvPicPr>
          <p:cNvPr id="1671" name="bg object 1671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654646" y="3283697"/>
            <a:ext cx="36239" cy="36230"/>
          </a:xfrm>
          <a:prstGeom prst="rect">
            <a:avLst/>
          </a:prstGeom>
        </p:spPr>
      </p:pic>
      <p:pic>
        <p:nvPicPr>
          <p:cNvPr id="1672" name="bg object 1672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788788" y="3283697"/>
            <a:ext cx="36233" cy="36230"/>
          </a:xfrm>
          <a:prstGeom prst="rect">
            <a:avLst/>
          </a:prstGeom>
        </p:spPr>
      </p:pic>
      <p:pic>
        <p:nvPicPr>
          <p:cNvPr id="1673" name="bg object 1673"/>
          <p:cNvPicPr/>
          <p:nvPr/>
        </p:nvPicPr>
        <p:blipFill>
          <a:blip r:embed="rId891" cstate="print"/>
          <a:stretch>
            <a:fillRect/>
          </a:stretch>
        </p:blipFill>
        <p:spPr>
          <a:xfrm>
            <a:off x="7922927" y="3283697"/>
            <a:ext cx="36245" cy="36230"/>
          </a:xfrm>
          <a:prstGeom prst="rect">
            <a:avLst/>
          </a:prstGeom>
        </p:spPr>
      </p:pic>
      <p:pic>
        <p:nvPicPr>
          <p:cNvPr id="1674" name="bg object 1674"/>
          <p:cNvPicPr/>
          <p:nvPr/>
        </p:nvPicPr>
        <p:blipFill>
          <a:blip r:embed="rId892" cstate="print"/>
          <a:stretch>
            <a:fillRect/>
          </a:stretch>
        </p:blipFill>
        <p:spPr>
          <a:xfrm>
            <a:off x="7990002" y="3283697"/>
            <a:ext cx="36233" cy="36230"/>
          </a:xfrm>
          <a:prstGeom prst="rect">
            <a:avLst/>
          </a:prstGeom>
        </p:spPr>
      </p:pic>
      <p:pic>
        <p:nvPicPr>
          <p:cNvPr id="1675" name="bg object 1675"/>
          <p:cNvPicPr/>
          <p:nvPr/>
        </p:nvPicPr>
        <p:blipFill>
          <a:blip r:embed="rId862" cstate="print"/>
          <a:stretch>
            <a:fillRect/>
          </a:stretch>
        </p:blipFill>
        <p:spPr>
          <a:xfrm>
            <a:off x="8057071" y="3283697"/>
            <a:ext cx="36245" cy="36230"/>
          </a:xfrm>
          <a:prstGeom prst="rect">
            <a:avLst/>
          </a:prstGeom>
        </p:spPr>
      </p:pic>
      <p:pic>
        <p:nvPicPr>
          <p:cNvPr id="1676" name="bg object 1676"/>
          <p:cNvPicPr/>
          <p:nvPr/>
        </p:nvPicPr>
        <p:blipFill>
          <a:blip r:embed="rId862" cstate="print"/>
          <a:stretch>
            <a:fillRect/>
          </a:stretch>
        </p:blipFill>
        <p:spPr>
          <a:xfrm>
            <a:off x="8124139" y="3283697"/>
            <a:ext cx="36239" cy="36230"/>
          </a:xfrm>
          <a:prstGeom prst="rect">
            <a:avLst/>
          </a:prstGeom>
        </p:spPr>
      </p:pic>
      <p:pic>
        <p:nvPicPr>
          <p:cNvPr id="1677" name="bg object 1677"/>
          <p:cNvPicPr/>
          <p:nvPr/>
        </p:nvPicPr>
        <p:blipFill>
          <a:blip r:embed="rId893" cstate="print"/>
          <a:stretch>
            <a:fillRect/>
          </a:stretch>
        </p:blipFill>
        <p:spPr>
          <a:xfrm>
            <a:off x="8191220" y="3283697"/>
            <a:ext cx="36233" cy="36230"/>
          </a:xfrm>
          <a:prstGeom prst="rect">
            <a:avLst/>
          </a:prstGeom>
        </p:spPr>
      </p:pic>
      <p:pic>
        <p:nvPicPr>
          <p:cNvPr id="1678" name="bg object 1678"/>
          <p:cNvPicPr/>
          <p:nvPr/>
        </p:nvPicPr>
        <p:blipFill>
          <a:blip r:embed="rId864" cstate="print"/>
          <a:stretch>
            <a:fillRect/>
          </a:stretch>
        </p:blipFill>
        <p:spPr>
          <a:xfrm>
            <a:off x="8325358" y="3283697"/>
            <a:ext cx="36233" cy="36230"/>
          </a:xfrm>
          <a:prstGeom prst="rect">
            <a:avLst/>
          </a:prstGeom>
        </p:spPr>
      </p:pic>
      <p:pic>
        <p:nvPicPr>
          <p:cNvPr id="1679" name="bg object 1679"/>
          <p:cNvPicPr/>
          <p:nvPr/>
        </p:nvPicPr>
        <p:blipFill>
          <a:blip r:embed="rId894" cstate="print"/>
          <a:stretch>
            <a:fillRect/>
          </a:stretch>
        </p:blipFill>
        <p:spPr>
          <a:xfrm>
            <a:off x="8392427" y="3283697"/>
            <a:ext cx="36239" cy="36230"/>
          </a:xfrm>
          <a:prstGeom prst="rect">
            <a:avLst/>
          </a:prstGeom>
        </p:spPr>
      </p:pic>
      <p:pic>
        <p:nvPicPr>
          <p:cNvPr id="1680" name="bg object 1680"/>
          <p:cNvPicPr/>
          <p:nvPr/>
        </p:nvPicPr>
        <p:blipFill>
          <a:blip r:embed="rId895" cstate="print"/>
          <a:stretch>
            <a:fillRect/>
          </a:stretch>
        </p:blipFill>
        <p:spPr>
          <a:xfrm>
            <a:off x="8459495" y="3283697"/>
            <a:ext cx="36239" cy="36230"/>
          </a:xfrm>
          <a:prstGeom prst="rect">
            <a:avLst/>
          </a:prstGeom>
        </p:spPr>
      </p:pic>
      <p:pic>
        <p:nvPicPr>
          <p:cNvPr id="1681" name="bg object 1681"/>
          <p:cNvPicPr/>
          <p:nvPr/>
        </p:nvPicPr>
        <p:blipFill>
          <a:blip r:embed="rId896" cstate="print"/>
          <a:stretch>
            <a:fillRect/>
          </a:stretch>
        </p:blipFill>
        <p:spPr>
          <a:xfrm>
            <a:off x="8593639" y="3283697"/>
            <a:ext cx="36239" cy="36230"/>
          </a:xfrm>
          <a:prstGeom prst="rect">
            <a:avLst/>
          </a:prstGeom>
        </p:spPr>
      </p:pic>
      <p:pic>
        <p:nvPicPr>
          <p:cNvPr id="1682" name="bg object 1682"/>
          <p:cNvPicPr/>
          <p:nvPr/>
        </p:nvPicPr>
        <p:blipFill>
          <a:blip r:embed="rId788" cstate="print"/>
          <a:stretch>
            <a:fillRect/>
          </a:stretch>
        </p:blipFill>
        <p:spPr>
          <a:xfrm>
            <a:off x="8727777" y="3283697"/>
            <a:ext cx="36239" cy="36230"/>
          </a:xfrm>
          <a:prstGeom prst="rect">
            <a:avLst/>
          </a:prstGeom>
        </p:spPr>
      </p:pic>
      <p:pic>
        <p:nvPicPr>
          <p:cNvPr id="1683" name="bg object 1683"/>
          <p:cNvPicPr/>
          <p:nvPr/>
        </p:nvPicPr>
        <p:blipFill>
          <a:blip r:embed="rId788" cstate="print"/>
          <a:stretch>
            <a:fillRect/>
          </a:stretch>
        </p:blipFill>
        <p:spPr>
          <a:xfrm>
            <a:off x="8794845" y="3283697"/>
            <a:ext cx="36233" cy="36230"/>
          </a:xfrm>
          <a:prstGeom prst="rect">
            <a:avLst/>
          </a:prstGeom>
        </p:spPr>
      </p:pic>
      <p:pic>
        <p:nvPicPr>
          <p:cNvPr id="1684" name="bg object 1684"/>
          <p:cNvPicPr/>
          <p:nvPr/>
        </p:nvPicPr>
        <p:blipFill>
          <a:blip r:embed="rId897" cstate="print"/>
          <a:stretch>
            <a:fillRect/>
          </a:stretch>
        </p:blipFill>
        <p:spPr>
          <a:xfrm>
            <a:off x="8861921" y="3283697"/>
            <a:ext cx="36239" cy="36230"/>
          </a:xfrm>
          <a:prstGeom prst="rect">
            <a:avLst/>
          </a:prstGeom>
        </p:spPr>
      </p:pic>
      <p:pic>
        <p:nvPicPr>
          <p:cNvPr id="1685" name="bg object 1685"/>
          <p:cNvPicPr/>
          <p:nvPr/>
        </p:nvPicPr>
        <p:blipFill>
          <a:blip r:embed="rId803" cstate="print"/>
          <a:stretch>
            <a:fillRect/>
          </a:stretch>
        </p:blipFill>
        <p:spPr>
          <a:xfrm>
            <a:off x="8996064" y="3283697"/>
            <a:ext cx="36239" cy="36230"/>
          </a:xfrm>
          <a:prstGeom prst="rect">
            <a:avLst/>
          </a:prstGeom>
        </p:spPr>
      </p:pic>
      <p:pic>
        <p:nvPicPr>
          <p:cNvPr id="1686" name="bg object 1686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227996" y="3350755"/>
            <a:ext cx="36233" cy="36237"/>
          </a:xfrm>
          <a:prstGeom prst="rect">
            <a:avLst/>
          </a:prstGeom>
        </p:spPr>
      </p:pic>
      <p:pic>
        <p:nvPicPr>
          <p:cNvPr id="1687" name="bg object 1687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295072" y="3350755"/>
            <a:ext cx="36233" cy="36237"/>
          </a:xfrm>
          <a:prstGeom prst="rect">
            <a:avLst/>
          </a:prstGeom>
        </p:spPr>
      </p:pic>
      <p:pic>
        <p:nvPicPr>
          <p:cNvPr id="1688" name="bg object 1688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362134" y="3350755"/>
            <a:ext cx="36239" cy="36237"/>
          </a:xfrm>
          <a:prstGeom prst="rect">
            <a:avLst/>
          </a:prstGeom>
        </p:spPr>
      </p:pic>
      <p:pic>
        <p:nvPicPr>
          <p:cNvPr id="1689" name="bg object 1689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29210" y="3350755"/>
            <a:ext cx="36239" cy="36237"/>
          </a:xfrm>
          <a:prstGeom prst="rect">
            <a:avLst/>
          </a:prstGeom>
        </p:spPr>
      </p:pic>
      <p:pic>
        <p:nvPicPr>
          <p:cNvPr id="1690" name="bg object 1690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96279" y="3350755"/>
            <a:ext cx="36239" cy="36237"/>
          </a:xfrm>
          <a:prstGeom prst="rect">
            <a:avLst/>
          </a:prstGeom>
        </p:spPr>
      </p:pic>
      <p:pic>
        <p:nvPicPr>
          <p:cNvPr id="1691" name="bg object 1691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563347" y="3350755"/>
            <a:ext cx="36239" cy="36237"/>
          </a:xfrm>
          <a:prstGeom prst="rect">
            <a:avLst/>
          </a:prstGeom>
        </p:spPr>
      </p:pic>
      <p:pic>
        <p:nvPicPr>
          <p:cNvPr id="1692" name="bg object 1692"/>
          <p:cNvPicPr/>
          <p:nvPr/>
        </p:nvPicPr>
        <p:blipFill>
          <a:blip r:embed="rId898" cstate="print"/>
          <a:stretch>
            <a:fillRect/>
          </a:stretch>
        </p:blipFill>
        <p:spPr>
          <a:xfrm>
            <a:off x="5977889" y="3350768"/>
            <a:ext cx="36233" cy="36237"/>
          </a:xfrm>
          <a:prstGeom prst="rect">
            <a:avLst/>
          </a:prstGeom>
        </p:spPr>
      </p:pic>
      <p:pic>
        <p:nvPicPr>
          <p:cNvPr id="1693" name="bg object 1693"/>
          <p:cNvPicPr/>
          <p:nvPr/>
        </p:nvPicPr>
        <p:blipFill>
          <a:blip r:embed="rId899" cstate="print"/>
          <a:stretch>
            <a:fillRect/>
          </a:stretch>
        </p:blipFill>
        <p:spPr>
          <a:xfrm>
            <a:off x="6179103" y="3350768"/>
            <a:ext cx="36239" cy="36237"/>
          </a:xfrm>
          <a:prstGeom prst="rect">
            <a:avLst/>
          </a:prstGeom>
        </p:spPr>
      </p:pic>
      <p:pic>
        <p:nvPicPr>
          <p:cNvPr id="1694" name="bg object 1694"/>
          <p:cNvPicPr/>
          <p:nvPr/>
        </p:nvPicPr>
        <p:blipFill>
          <a:blip r:embed="rId900" cstate="print"/>
          <a:stretch>
            <a:fillRect/>
          </a:stretch>
        </p:blipFill>
        <p:spPr>
          <a:xfrm>
            <a:off x="6246171" y="3350768"/>
            <a:ext cx="36239" cy="36237"/>
          </a:xfrm>
          <a:prstGeom prst="rect">
            <a:avLst/>
          </a:prstGeom>
        </p:spPr>
      </p:pic>
      <p:pic>
        <p:nvPicPr>
          <p:cNvPr id="1695" name="bg object 1695"/>
          <p:cNvPicPr/>
          <p:nvPr/>
        </p:nvPicPr>
        <p:blipFill>
          <a:blip r:embed="rId887" cstate="print"/>
          <a:stretch>
            <a:fillRect/>
          </a:stretch>
        </p:blipFill>
        <p:spPr>
          <a:xfrm>
            <a:off x="6380309" y="3350768"/>
            <a:ext cx="36239" cy="36237"/>
          </a:xfrm>
          <a:prstGeom prst="rect">
            <a:avLst/>
          </a:prstGeom>
        </p:spPr>
      </p:pic>
      <p:pic>
        <p:nvPicPr>
          <p:cNvPr id="1696" name="bg object 1696"/>
          <p:cNvPicPr/>
          <p:nvPr/>
        </p:nvPicPr>
        <p:blipFill>
          <a:blip r:embed="rId901" cstate="print"/>
          <a:stretch>
            <a:fillRect/>
          </a:stretch>
        </p:blipFill>
        <p:spPr>
          <a:xfrm>
            <a:off x="6514446" y="3350768"/>
            <a:ext cx="36239" cy="36237"/>
          </a:xfrm>
          <a:prstGeom prst="rect">
            <a:avLst/>
          </a:prstGeom>
        </p:spPr>
      </p:pic>
      <p:pic>
        <p:nvPicPr>
          <p:cNvPr id="1697" name="bg object 1697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648590" y="3350768"/>
            <a:ext cx="36239" cy="36237"/>
          </a:xfrm>
          <a:prstGeom prst="rect">
            <a:avLst/>
          </a:prstGeom>
        </p:spPr>
      </p:pic>
      <p:pic>
        <p:nvPicPr>
          <p:cNvPr id="1698" name="bg object 1698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715665" y="3350768"/>
            <a:ext cx="36239" cy="36237"/>
          </a:xfrm>
          <a:prstGeom prst="rect">
            <a:avLst/>
          </a:prstGeom>
        </p:spPr>
      </p:pic>
      <p:pic>
        <p:nvPicPr>
          <p:cNvPr id="1699" name="bg object 1699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782727" y="3350768"/>
            <a:ext cx="36239" cy="36237"/>
          </a:xfrm>
          <a:prstGeom prst="rect">
            <a:avLst/>
          </a:prstGeom>
        </p:spPr>
      </p:pic>
      <p:pic>
        <p:nvPicPr>
          <p:cNvPr id="1700" name="bg object 1700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252227" y="3350768"/>
            <a:ext cx="36239" cy="36237"/>
          </a:xfrm>
          <a:prstGeom prst="rect">
            <a:avLst/>
          </a:prstGeom>
        </p:spPr>
      </p:pic>
      <p:pic>
        <p:nvPicPr>
          <p:cNvPr id="1701" name="bg object 1701"/>
          <p:cNvPicPr/>
          <p:nvPr/>
        </p:nvPicPr>
        <p:blipFill>
          <a:blip r:embed="rId902" cstate="print"/>
          <a:stretch>
            <a:fillRect/>
          </a:stretch>
        </p:blipFill>
        <p:spPr>
          <a:xfrm>
            <a:off x="7319296" y="3350768"/>
            <a:ext cx="36239" cy="36237"/>
          </a:xfrm>
          <a:prstGeom prst="rect">
            <a:avLst/>
          </a:prstGeom>
        </p:spPr>
      </p:pic>
      <p:pic>
        <p:nvPicPr>
          <p:cNvPr id="1702" name="bg object 1702"/>
          <p:cNvPicPr/>
          <p:nvPr/>
        </p:nvPicPr>
        <p:blipFill>
          <a:blip r:embed="rId903" cstate="print"/>
          <a:stretch>
            <a:fillRect/>
          </a:stretch>
        </p:blipFill>
        <p:spPr>
          <a:xfrm>
            <a:off x="7520508" y="3350768"/>
            <a:ext cx="36239" cy="36237"/>
          </a:xfrm>
          <a:prstGeom prst="rect">
            <a:avLst/>
          </a:prstGeom>
        </p:spPr>
      </p:pic>
      <p:pic>
        <p:nvPicPr>
          <p:cNvPr id="1703" name="bg object 1703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587583" y="3350768"/>
            <a:ext cx="36239" cy="36237"/>
          </a:xfrm>
          <a:prstGeom prst="rect">
            <a:avLst/>
          </a:prstGeom>
        </p:spPr>
      </p:pic>
      <p:pic>
        <p:nvPicPr>
          <p:cNvPr id="1704" name="bg object 1704"/>
          <p:cNvPicPr/>
          <p:nvPr/>
        </p:nvPicPr>
        <p:blipFill>
          <a:blip r:embed="rId904" cstate="print"/>
          <a:stretch>
            <a:fillRect/>
          </a:stretch>
        </p:blipFill>
        <p:spPr>
          <a:xfrm>
            <a:off x="7855865" y="3350768"/>
            <a:ext cx="36239" cy="36237"/>
          </a:xfrm>
          <a:prstGeom prst="rect">
            <a:avLst/>
          </a:prstGeom>
        </p:spPr>
      </p:pic>
      <p:pic>
        <p:nvPicPr>
          <p:cNvPr id="1705" name="bg object 1705"/>
          <p:cNvPicPr/>
          <p:nvPr/>
        </p:nvPicPr>
        <p:blipFill>
          <a:blip r:embed="rId891" cstate="print"/>
          <a:stretch>
            <a:fillRect/>
          </a:stretch>
        </p:blipFill>
        <p:spPr>
          <a:xfrm>
            <a:off x="7922927" y="3350768"/>
            <a:ext cx="36245" cy="36237"/>
          </a:xfrm>
          <a:prstGeom prst="rect">
            <a:avLst/>
          </a:prstGeom>
        </p:spPr>
      </p:pic>
      <p:pic>
        <p:nvPicPr>
          <p:cNvPr id="1706" name="bg object 1706"/>
          <p:cNvPicPr/>
          <p:nvPr/>
        </p:nvPicPr>
        <p:blipFill>
          <a:blip r:embed="rId862" cstate="print"/>
          <a:stretch>
            <a:fillRect/>
          </a:stretch>
        </p:blipFill>
        <p:spPr>
          <a:xfrm>
            <a:off x="8057071" y="3350768"/>
            <a:ext cx="36245" cy="36237"/>
          </a:xfrm>
          <a:prstGeom prst="rect">
            <a:avLst/>
          </a:prstGeom>
        </p:spPr>
      </p:pic>
      <p:pic>
        <p:nvPicPr>
          <p:cNvPr id="1707" name="bg object 1707"/>
          <p:cNvPicPr/>
          <p:nvPr/>
        </p:nvPicPr>
        <p:blipFill>
          <a:blip r:embed="rId905" cstate="print"/>
          <a:stretch>
            <a:fillRect/>
          </a:stretch>
        </p:blipFill>
        <p:spPr>
          <a:xfrm>
            <a:off x="8124139" y="3350768"/>
            <a:ext cx="36239" cy="36237"/>
          </a:xfrm>
          <a:prstGeom prst="rect">
            <a:avLst/>
          </a:prstGeom>
        </p:spPr>
      </p:pic>
      <p:pic>
        <p:nvPicPr>
          <p:cNvPr id="1708" name="bg object 1708"/>
          <p:cNvPicPr/>
          <p:nvPr/>
        </p:nvPicPr>
        <p:blipFill>
          <a:blip r:embed="rId906" cstate="print"/>
          <a:stretch>
            <a:fillRect/>
          </a:stretch>
        </p:blipFill>
        <p:spPr>
          <a:xfrm>
            <a:off x="8191220" y="3350768"/>
            <a:ext cx="36233" cy="36237"/>
          </a:xfrm>
          <a:prstGeom prst="rect">
            <a:avLst/>
          </a:prstGeom>
        </p:spPr>
      </p:pic>
      <p:pic>
        <p:nvPicPr>
          <p:cNvPr id="1709" name="bg object 1709"/>
          <p:cNvPicPr/>
          <p:nvPr/>
        </p:nvPicPr>
        <p:blipFill>
          <a:blip r:embed="rId864" cstate="print"/>
          <a:stretch>
            <a:fillRect/>
          </a:stretch>
        </p:blipFill>
        <p:spPr>
          <a:xfrm>
            <a:off x="8258283" y="3350768"/>
            <a:ext cx="36239" cy="36237"/>
          </a:xfrm>
          <a:prstGeom prst="rect">
            <a:avLst/>
          </a:prstGeom>
        </p:spPr>
      </p:pic>
      <p:pic>
        <p:nvPicPr>
          <p:cNvPr id="1710" name="bg object 1710"/>
          <p:cNvPicPr/>
          <p:nvPr/>
        </p:nvPicPr>
        <p:blipFill>
          <a:blip r:embed="rId864" cstate="print"/>
          <a:stretch>
            <a:fillRect/>
          </a:stretch>
        </p:blipFill>
        <p:spPr>
          <a:xfrm>
            <a:off x="8325358" y="3350768"/>
            <a:ext cx="36233" cy="36237"/>
          </a:xfrm>
          <a:prstGeom prst="rect">
            <a:avLst/>
          </a:prstGeom>
        </p:spPr>
      </p:pic>
      <p:pic>
        <p:nvPicPr>
          <p:cNvPr id="1711" name="bg object 1711"/>
          <p:cNvPicPr/>
          <p:nvPr/>
        </p:nvPicPr>
        <p:blipFill>
          <a:blip r:embed="rId907" cstate="print"/>
          <a:stretch>
            <a:fillRect/>
          </a:stretch>
        </p:blipFill>
        <p:spPr>
          <a:xfrm>
            <a:off x="8392427" y="3350768"/>
            <a:ext cx="36239" cy="36237"/>
          </a:xfrm>
          <a:prstGeom prst="rect">
            <a:avLst/>
          </a:prstGeom>
        </p:spPr>
      </p:pic>
      <p:pic>
        <p:nvPicPr>
          <p:cNvPr id="1712" name="bg object 1712"/>
          <p:cNvPicPr/>
          <p:nvPr/>
        </p:nvPicPr>
        <p:blipFill>
          <a:blip r:embed="rId908" cstate="print"/>
          <a:stretch>
            <a:fillRect/>
          </a:stretch>
        </p:blipFill>
        <p:spPr>
          <a:xfrm>
            <a:off x="8459495" y="3350768"/>
            <a:ext cx="36239" cy="36237"/>
          </a:xfrm>
          <a:prstGeom prst="rect">
            <a:avLst/>
          </a:prstGeom>
        </p:spPr>
      </p:pic>
      <p:pic>
        <p:nvPicPr>
          <p:cNvPr id="1713" name="bg object 1713"/>
          <p:cNvPicPr/>
          <p:nvPr/>
        </p:nvPicPr>
        <p:blipFill>
          <a:blip r:embed="rId909" cstate="print"/>
          <a:stretch>
            <a:fillRect/>
          </a:stretch>
        </p:blipFill>
        <p:spPr>
          <a:xfrm>
            <a:off x="8526565" y="3350768"/>
            <a:ext cx="36239" cy="36237"/>
          </a:xfrm>
          <a:prstGeom prst="rect">
            <a:avLst/>
          </a:prstGeom>
        </p:spPr>
      </p:pic>
      <p:pic>
        <p:nvPicPr>
          <p:cNvPr id="1714" name="bg object 1714"/>
          <p:cNvPicPr/>
          <p:nvPr/>
        </p:nvPicPr>
        <p:blipFill>
          <a:blip r:embed="rId910" cstate="print"/>
          <a:stretch>
            <a:fillRect/>
          </a:stretch>
        </p:blipFill>
        <p:spPr>
          <a:xfrm>
            <a:off x="8593639" y="3350768"/>
            <a:ext cx="36239" cy="36237"/>
          </a:xfrm>
          <a:prstGeom prst="rect">
            <a:avLst/>
          </a:prstGeom>
        </p:spPr>
      </p:pic>
      <p:pic>
        <p:nvPicPr>
          <p:cNvPr id="1715" name="bg object 1715"/>
          <p:cNvPicPr/>
          <p:nvPr/>
        </p:nvPicPr>
        <p:blipFill>
          <a:blip r:embed="rId788" cstate="print"/>
          <a:stretch>
            <a:fillRect/>
          </a:stretch>
        </p:blipFill>
        <p:spPr>
          <a:xfrm>
            <a:off x="8660708" y="3350768"/>
            <a:ext cx="36239" cy="36237"/>
          </a:xfrm>
          <a:prstGeom prst="rect">
            <a:avLst/>
          </a:prstGeom>
        </p:spPr>
      </p:pic>
      <p:pic>
        <p:nvPicPr>
          <p:cNvPr id="1716" name="bg object 1716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362134" y="3417825"/>
            <a:ext cx="36239" cy="36237"/>
          </a:xfrm>
          <a:prstGeom prst="rect">
            <a:avLst/>
          </a:prstGeom>
        </p:spPr>
      </p:pic>
      <p:pic>
        <p:nvPicPr>
          <p:cNvPr id="1717" name="bg object 1717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29210" y="3417825"/>
            <a:ext cx="36239" cy="36237"/>
          </a:xfrm>
          <a:prstGeom prst="rect">
            <a:avLst/>
          </a:prstGeom>
        </p:spPr>
      </p:pic>
      <p:pic>
        <p:nvPicPr>
          <p:cNvPr id="1718" name="bg object 1718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96279" y="3417825"/>
            <a:ext cx="36239" cy="36237"/>
          </a:xfrm>
          <a:prstGeom prst="rect">
            <a:avLst/>
          </a:prstGeom>
        </p:spPr>
      </p:pic>
      <p:pic>
        <p:nvPicPr>
          <p:cNvPr id="1719" name="bg object 1719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630421" y="3417825"/>
            <a:ext cx="36233" cy="36237"/>
          </a:xfrm>
          <a:prstGeom prst="rect">
            <a:avLst/>
          </a:prstGeom>
        </p:spPr>
      </p:pic>
      <p:pic>
        <p:nvPicPr>
          <p:cNvPr id="1720" name="bg object 1720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764559" y="3417825"/>
            <a:ext cx="36239" cy="36237"/>
          </a:xfrm>
          <a:prstGeom prst="rect">
            <a:avLst/>
          </a:prstGeom>
        </p:spPr>
      </p:pic>
      <p:pic>
        <p:nvPicPr>
          <p:cNvPr id="1721" name="bg object 1721"/>
          <p:cNvPicPr/>
          <p:nvPr/>
        </p:nvPicPr>
        <p:blipFill>
          <a:blip r:embed="rId911" cstate="print"/>
          <a:stretch>
            <a:fillRect/>
          </a:stretch>
        </p:blipFill>
        <p:spPr>
          <a:xfrm>
            <a:off x="3965772" y="3417825"/>
            <a:ext cx="36239" cy="36237"/>
          </a:xfrm>
          <a:prstGeom prst="rect">
            <a:avLst/>
          </a:prstGeom>
        </p:spPr>
      </p:pic>
      <p:pic>
        <p:nvPicPr>
          <p:cNvPr id="1722" name="bg object 1722"/>
          <p:cNvPicPr/>
          <p:nvPr/>
        </p:nvPicPr>
        <p:blipFill>
          <a:blip r:embed="rId911" cstate="print"/>
          <a:stretch>
            <a:fillRect/>
          </a:stretch>
        </p:blipFill>
        <p:spPr>
          <a:xfrm>
            <a:off x="4032847" y="3417825"/>
            <a:ext cx="36239" cy="36237"/>
          </a:xfrm>
          <a:prstGeom prst="rect">
            <a:avLst/>
          </a:prstGeom>
        </p:spPr>
      </p:pic>
      <p:pic>
        <p:nvPicPr>
          <p:cNvPr id="1723" name="bg object 1723"/>
          <p:cNvPicPr/>
          <p:nvPr/>
        </p:nvPicPr>
        <p:blipFill>
          <a:blip r:embed="rId912" cstate="print"/>
          <a:stretch>
            <a:fillRect/>
          </a:stretch>
        </p:blipFill>
        <p:spPr>
          <a:xfrm>
            <a:off x="4099915" y="3417825"/>
            <a:ext cx="36233" cy="36237"/>
          </a:xfrm>
          <a:prstGeom prst="rect">
            <a:avLst/>
          </a:prstGeom>
        </p:spPr>
      </p:pic>
      <p:pic>
        <p:nvPicPr>
          <p:cNvPr id="1724" name="bg object 1724"/>
          <p:cNvPicPr/>
          <p:nvPr/>
        </p:nvPicPr>
        <p:blipFill>
          <a:blip r:embed="rId913" cstate="print"/>
          <a:stretch>
            <a:fillRect/>
          </a:stretch>
        </p:blipFill>
        <p:spPr>
          <a:xfrm>
            <a:off x="5843746" y="3417825"/>
            <a:ext cx="36239" cy="36237"/>
          </a:xfrm>
          <a:prstGeom prst="rect">
            <a:avLst/>
          </a:prstGeom>
        </p:spPr>
      </p:pic>
      <p:pic>
        <p:nvPicPr>
          <p:cNvPr id="1725" name="bg object 1725"/>
          <p:cNvPicPr/>
          <p:nvPr/>
        </p:nvPicPr>
        <p:blipFill>
          <a:blip r:embed="rId914" cstate="print"/>
          <a:stretch>
            <a:fillRect/>
          </a:stretch>
        </p:blipFill>
        <p:spPr>
          <a:xfrm>
            <a:off x="5910815" y="3417825"/>
            <a:ext cx="36239" cy="36237"/>
          </a:xfrm>
          <a:prstGeom prst="rect">
            <a:avLst/>
          </a:prstGeom>
        </p:spPr>
      </p:pic>
      <p:pic>
        <p:nvPicPr>
          <p:cNvPr id="1726" name="bg object 1726"/>
          <p:cNvPicPr/>
          <p:nvPr/>
        </p:nvPicPr>
        <p:blipFill>
          <a:blip r:embed="rId887" cstate="print"/>
          <a:stretch>
            <a:fillRect/>
          </a:stretch>
        </p:blipFill>
        <p:spPr>
          <a:xfrm>
            <a:off x="6246171" y="3417825"/>
            <a:ext cx="36239" cy="36237"/>
          </a:xfrm>
          <a:prstGeom prst="rect">
            <a:avLst/>
          </a:prstGeom>
        </p:spPr>
      </p:pic>
      <p:pic>
        <p:nvPicPr>
          <p:cNvPr id="1727" name="bg object 1727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715665" y="3417825"/>
            <a:ext cx="36239" cy="36237"/>
          </a:xfrm>
          <a:prstGeom prst="rect">
            <a:avLst/>
          </a:prstGeom>
        </p:spPr>
      </p:pic>
      <p:pic>
        <p:nvPicPr>
          <p:cNvPr id="1728" name="bg object 1728"/>
          <p:cNvPicPr/>
          <p:nvPr/>
        </p:nvPicPr>
        <p:blipFill>
          <a:blip r:embed="rId875" cstate="print"/>
          <a:stretch>
            <a:fillRect/>
          </a:stretch>
        </p:blipFill>
        <p:spPr>
          <a:xfrm>
            <a:off x="7386364" y="3417825"/>
            <a:ext cx="36239" cy="36237"/>
          </a:xfrm>
          <a:prstGeom prst="rect">
            <a:avLst/>
          </a:prstGeom>
        </p:spPr>
      </p:pic>
      <p:pic>
        <p:nvPicPr>
          <p:cNvPr id="1729" name="bg object 1729"/>
          <p:cNvPicPr/>
          <p:nvPr/>
        </p:nvPicPr>
        <p:blipFill>
          <a:blip r:embed="rId915" cstate="print"/>
          <a:stretch>
            <a:fillRect/>
          </a:stretch>
        </p:blipFill>
        <p:spPr>
          <a:xfrm>
            <a:off x="7453440" y="3417825"/>
            <a:ext cx="36239" cy="36237"/>
          </a:xfrm>
          <a:prstGeom prst="rect">
            <a:avLst/>
          </a:prstGeom>
        </p:spPr>
      </p:pic>
      <p:pic>
        <p:nvPicPr>
          <p:cNvPr id="1730" name="bg object 1730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520508" y="3417825"/>
            <a:ext cx="36239" cy="36237"/>
          </a:xfrm>
          <a:prstGeom prst="rect">
            <a:avLst/>
          </a:prstGeom>
        </p:spPr>
      </p:pic>
      <p:pic>
        <p:nvPicPr>
          <p:cNvPr id="1731" name="bg object 1731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7587583" y="3417825"/>
            <a:ext cx="36239" cy="36237"/>
          </a:xfrm>
          <a:prstGeom prst="rect">
            <a:avLst/>
          </a:prstGeom>
        </p:spPr>
      </p:pic>
      <p:pic>
        <p:nvPicPr>
          <p:cNvPr id="1732" name="bg object 1732"/>
          <p:cNvPicPr/>
          <p:nvPr/>
        </p:nvPicPr>
        <p:blipFill>
          <a:blip r:embed="rId916" cstate="print"/>
          <a:stretch>
            <a:fillRect/>
          </a:stretch>
        </p:blipFill>
        <p:spPr>
          <a:xfrm>
            <a:off x="7721721" y="3417825"/>
            <a:ext cx="36239" cy="36237"/>
          </a:xfrm>
          <a:prstGeom prst="rect">
            <a:avLst/>
          </a:prstGeom>
        </p:spPr>
      </p:pic>
      <p:pic>
        <p:nvPicPr>
          <p:cNvPr id="1733" name="bg object 1733"/>
          <p:cNvPicPr/>
          <p:nvPr/>
        </p:nvPicPr>
        <p:blipFill>
          <a:blip r:embed="rId917" cstate="print"/>
          <a:stretch>
            <a:fillRect/>
          </a:stretch>
        </p:blipFill>
        <p:spPr>
          <a:xfrm>
            <a:off x="7788788" y="3417825"/>
            <a:ext cx="36233" cy="36237"/>
          </a:xfrm>
          <a:prstGeom prst="rect">
            <a:avLst/>
          </a:prstGeom>
        </p:spPr>
      </p:pic>
      <p:pic>
        <p:nvPicPr>
          <p:cNvPr id="1734" name="bg object 1734"/>
          <p:cNvPicPr/>
          <p:nvPr/>
        </p:nvPicPr>
        <p:blipFill>
          <a:blip r:embed="rId862" cstate="print"/>
          <a:stretch>
            <a:fillRect/>
          </a:stretch>
        </p:blipFill>
        <p:spPr>
          <a:xfrm>
            <a:off x="8057071" y="3417825"/>
            <a:ext cx="36245" cy="36237"/>
          </a:xfrm>
          <a:prstGeom prst="rect">
            <a:avLst/>
          </a:prstGeom>
        </p:spPr>
      </p:pic>
      <p:pic>
        <p:nvPicPr>
          <p:cNvPr id="1735" name="bg object 1735"/>
          <p:cNvPicPr/>
          <p:nvPr/>
        </p:nvPicPr>
        <p:blipFill>
          <a:blip r:embed="rId864" cstate="print"/>
          <a:stretch>
            <a:fillRect/>
          </a:stretch>
        </p:blipFill>
        <p:spPr>
          <a:xfrm>
            <a:off x="8258283" y="3417825"/>
            <a:ext cx="36239" cy="36237"/>
          </a:xfrm>
          <a:prstGeom prst="rect">
            <a:avLst/>
          </a:prstGeom>
        </p:spPr>
      </p:pic>
      <p:pic>
        <p:nvPicPr>
          <p:cNvPr id="1736" name="bg object 1736"/>
          <p:cNvPicPr/>
          <p:nvPr/>
        </p:nvPicPr>
        <p:blipFill>
          <a:blip r:embed="rId864" cstate="print"/>
          <a:stretch>
            <a:fillRect/>
          </a:stretch>
        </p:blipFill>
        <p:spPr>
          <a:xfrm>
            <a:off x="8325358" y="3417825"/>
            <a:ext cx="36233" cy="36243"/>
          </a:xfrm>
          <a:prstGeom prst="rect">
            <a:avLst/>
          </a:prstGeom>
        </p:spPr>
      </p:pic>
      <p:pic>
        <p:nvPicPr>
          <p:cNvPr id="1737" name="bg object 1737"/>
          <p:cNvPicPr/>
          <p:nvPr/>
        </p:nvPicPr>
        <p:blipFill>
          <a:blip r:embed="rId918" cstate="print"/>
          <a:stretch>
            <a:fillRect/>
          </a:stretch>
        </p:blipFill>
        <p:spPr>
          <a:xfrm>
            <a:off x="8392427" y="3417825"/>
            <a:ext cx="36239" cy="36243"/>
          </a:xfrm>
          <a:prstGeom prst="rect">
            <a:avLst/>
          </a:prstGeom>
        </p:spPr>
      </p:pic>
      <p:pic>
        <p:nvPicPr>
          <p:cNvPr id="1738" name="bg object 1738"/>
          <p:cNvPicPr/>
          <p:nvPr/>
        </p:nvPicPr>
        <p:blipFill>
          <a:blip r:embed="rId919" cstate="print"/>
          <a:stretch>
            <a:fillRect/>
          </a:stretch>
        </p:blipFill>
        <p:spPr>
          <a:xfrm>
            <a:off x="8459495" y="3417825"/>
            <a:ext cx="36239" cy="36243"/>
          </a:xfrm>
          <a:prstGeom prst="rect">
            <a:avLst/>
          </a:prstGeom>
        </p:spPr>
      </p:pic>
      <p:pic>
        <p:nvPicPr>
          <p:cNvPr id="1739" name="bg object 1739"/>
          <p:cNvPicPr/>
          <p:nvPr/>
        </p:nvPicPr>
        <p:blipFill>
          <a:blip r:embed="rId920" cstate="print"/>
          <a:stretch>
            <a:fillRect/>
          </a:stretch>
        </p:blipFill>
        <p:spPr>
          <a:xfrm>
            <a:off x="8526565" y="3417825"/>
            <a:ext cx="36239" cy="36243"/>
          </a:xfrm>
          <a:prstGeom prst="rect">
            <a:avLst/>
          </a:prstGeom>
        </p:spPr>
      </p:pic>
      <p:pic>
        <p:nvPicPr>
          <p:cNvPr id="1740" name="bg object 1740"/>
          <p:cNvPicPr/>
          <p:nvPr/>
        </p:nvPicPr>
        <p:blipFill>
          <a:blip r:embed="rId895" cstate="print"/>
          <a:stretch>
            <a:fillRect/>
          </a:stretch>
        </p:blipFill>
        <p:spPr>
          <a:xfrm>
            <a:off x="8593639" y="3417825"/>
            <a:ext cx="36239" cy="36243"/>
          </a:xfrm>
          <a:prstGeom prst="rect">
            <a:avLst/>
          </a:prstGeom>
        </p:spPr>
      </p:pic>
      <p:pic>
        <p:nvPicPr>
          <p:cNvPr id="1741" name="bg object 1741"/>
          <p:cNvPicPr/>
          <p:nvPr/>
        </p:nvPicPr>
        <p:blipFill>
          <a:blip r:embed="rId803" cstate="print"/>
          <a:stretch>
            <a:fillRect/>
          </a:stretch>
        </p:blipFill>
        <p:spPr>
          <a:xfrm>
            <a:off x="8928982" y="3417825"/>
            <a:ext cx="36239" cy="36243"/>
          </a:xfrm>
          <a:prstGeom prst="rect">
            <a:avLst/>
          </a:prstGeom>
        </p:spPr>
      </p:pic>
      <p:pic>
        <p:nvPicPr>
          <p:cNvPr id="1742" name="bg object 1742"/>
          <p:cNvPicPr/>
          <p:nvPr/>
        </p:nvPicPr>
        <p:blipFill>
          <a:blip r:embed="rId803" cstate="print"/>
          <a:stretch>
            <a:fillRect/>
          </a:stretch>
        </p:blipFill>
        <p:spPr>
          <a:xfrm>
            <a:off x="8996064" y="3417825"/>
            <a:ext cx="36239" cy="36243"/>
          </a:xfrm>
          <a:prstGeom prst="rect">
            <a:avLst/>
          </a:prstGeom>
        </p:spPr>
      </p:pic>
      <p:pic>
        <p:nvPicPr>
          <p:cNvPr id="1743" name="bg object 1743"/>
          <p:cNvPicPr/>
          <p:nvPr/>
        </p:nvPicPr>
        <p:blipFill>
          <a:blip r:embed="rId921" cstate="print"/>
          <a:stretch>
            <a:fillRect/>
          </a:stretch>
        </p:blipFill>
        <p:spPr>
          <a:xfrm>
            <a:off x="9063126" y="3417825"/>
            <a:ext cx="36245" cy="36243"/>
          </a:xfrm>
          <a:prstGeom prst="rect">
            <a:avLst/>
          </a:prstGeom>
        </p:spPr>
      </p:pic>
      <p:pic>
        <p:nvPicPr>
          <p:cNvPr id="1744" name="bg object 1744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160929" y="3484889"/>
            <a:ext cx="36239" cy="36237"/>
          </a:xfrm>
          <a:prstGeom prst="rect">
            <a:avLst/>
          </a:prstGeom>
        </p:spPr>
      </p:pic>
      <p:pic>
        <p:nvPicPr>
          <p:cNvPr id="1745" name="bg object 1745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295072" y="3484889"/>
            <a:ext cx="36233" cy="36237"/>
          </a:xfrm>
          <a:prstGeom prst="rect">
            <a:avLst/>
          </a:prstGeom>
        </p:spPr>
      </p:pic>
      <p:pic>
        <p:nvPicPr>
          <p:cNvPr id="1746" name="bg object 1746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362134" y="3484889"/>
            <a:ext cx="36239" cy="36237"/>
          </a:xfrm>
          <a:prstGeom prst="rect">
            <a:avLst/>
          </a:prstGeom>
        </p:spPr>
      </p:pic>
      <p:pic>
        <p:nvPicPr>
          <p:cNvPr id="1747" name="bg object 1747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29210" y="3484889"/>
            <a:ext cx="36239" cy="36237"/>
          </a:xfrm>
          <a:prstGeom prst="rect">
            <a:avLst/>
          </a:prstGeom>
        </p:spPr>
      </p:pic>
      <p:pic>
        <p:nvPicPr>
          <p:cNvPr id="1748" name="bg object 1748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96279" y="3484889"/>
            <a:ext cx="36239" cy="36237"/>
          </a:xfrm>
          <a:prstGeom prst="rect">
            <a:avLst/>
          </a:prstGeom>
        </p:spPr>
      </p:pic>
      <p:pic>
        <p:nvPicPr>
          <p:cNvPr id="1749" name="bg object 1749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563347" y="3484889"/>
            <a:ext cx="36239" cy="36237"/>
          </a:xfrm>
          <a:prstGeom prst="rect">
            <a:avLst/>
          </a:prstGeom>
        </p:spPr>
      </p:pic>
      <p:pic>
        <p:nvPicPr>
          <p:cNvPr id="1750" name="bg object 1750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630421" y="3484889"/>
            <a:ext cx="36233" cy="36237"/>
          </a:xfrm>
          <a:prstGeom prst="rect">
            <a:avLst/>
          </a:prstGeom>
        </p:spPr>
      </p:pic>
      <p:pic>
        <p:nvPicPr>
          <p:cNvPr id="1751" name="bg object 1751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764559" y="3484889"/>
            <a:ext cx="36239" cy="36237"/>
          </a:xfrm>
          <a:prstGeom prst="rect">
            <a:avLst/>
          </a:prstGeom>
        </p:spPr>
      </p:pic>
      <p:pic>
        <p:nvPicPr>
          <p:cNvPr id="1752" name="bg object 1752"/>
          <p:cNvPicPr/>
          <p:nvPr/>
        </p:nvPicPr>
        <p:blipFill>
          <a:blip r:embed="rId922" cstate="print"/>
          <a:stretch>
            <a:fillRect/>
          </a:stretch>
        </p:blipFill>
        <p:spPr>
          <a:xfrm>
            <a:off x="3898704" y="3484889"/>
            <a:ext cx="36239" cy="36237"/>
          </a:xfrm>
          <a:prstGeom prst="rect">
            <a:avLst/>
          </a:prstGeom>
        </p:spPr>
      </p:pic>
      <p:pic>
        <p:nvPicPr>
          <p:cNvPr id="1753" name="bg object 1753"/>
          <p:cNvPicPr/>
          <p:nvPr/>
        </p:nvPicPr>
        <p:blipFill>
          <a:blip r:embed="rId923" cstate="print"/>
          <a:stretch>
            <a:fillRect/>
          </a:stretch>
        </p:blipFill>
        <p:spPr>
          <a:xfrm>
            <a:off x="3965772" y="3484889"/>
            <a:ext cx="36239" cy="36237"/>
          </a:xfrm>
          <a:prstGeom prst="rect">
            <a:avLst/>
          </a:prstGeom>
        </p:spPr>
      </p:pic>
      <p:pic>
        <p:nvPicPr>
          <p:cNvPr id="1754" name="bg object 1754"/>
          <p:cNvPicPr/>
          <p:nvPr/>
        </p:nvPicPr>
        <p:blipFill>
          <a:blip r:embed="rId924" cstate="print"/>
          <a:stretch>
            <a:fillRect/>
          </a:stretch>
        </p:blipFill>
        <p:spPr>
          <a:xfrm>
            <a:off x="5508390" y="3484896"/>
            <a:ext cx="36239" cy="36237"/>
          </a:xfrm>
          <a:prstGeom prst="rect">
            <a:avLst/>
          </a:prstGeom>
        </p:spPr>
      </p:pic>
      <p:pic>
        <p:nvPicPr>
          <p:cNvPr id="1755" name="bg object 1755"/>
          <p:cNvPicPr/>
          <p:nvPr/>
        </p:nvPicPr>
        <p:blipFill>
          <a:blip r:embed="rId925" cstate="print"/>
          <a:stretch>
            <a:fillRect/>
          </a:stretch>
        </p:blipFill>
        <p:spPr>
          <a:xfrm>
            <a:off x="5642534" y="3484896"/>
            <a:ext cx="36239" cy="36237"/>
          </a:xfrm>
          <a:prstGeom prst="rect">
            <a:avLst/>
          </a:prstGeom>
        </p:spPr>
      </p:pic>
      <p:pic>
        <p:nvPicPr>
          <p:cNvPr id="1756" name="bg object 1756"/>
          <p:cNvPicPr/>
          <p:nvPr/>
        </p:nvPicPr>
        <p:blipFill>
          <a:blip r:embed="rId926" cstate="print"/>
          <a:stretch>
            <a:fillRect/>
          </a:stretch>
        </p:blipFill>
        <p:spPr>
          <a:xfrm>
            <a:off x="5910815" y="3484896"/>
            <a:ext cx="36239" cy="36237"/>
          </a:xfrm>
          <a:prstGeom prst="rect">
            <a:avLst/>
          </a:prstGeom>
        </p:spPr>
      </p:pic>
      <p:pic>
        <p:nvPicPr>
          <p:cNvPr id="1757" name="bg object 1757"/>
          <p:cNvPicPr/>
          <p:nvPr/>
        </p:nvPicPr>
        <p:blipFill>
          <a:blip r:embed="rId927" cstate="print"/>
          <a:stretch>
            <a:fillRect/>
          </a:stretch>
        </p:blipFill>
        <p:spPr>
          <a:xfrm>
            <a:off x="6313240" y="3484896"/>
            <a:ext cx="36239" cy="36237"/>
          </a:xfrm>
          <a:prstGeom prst="rect">
            <a:avLst/>
          </a:prstGeom>
        </p:spPr>
      </p:pic>
      <p:pic>
        <p:nvPicPr>
          <p:cNvPr id="1758" name="bg object 1758"/>
          <p:cNvPicPr/>
          <p:nvPr/>
        </p:nvPicPr>
        <p:blipFill>
          <a:blip r:embed="rId928" cstate="print"/>
          <a:stretch>
            <a:fillRect/>
          </a:stretch>
        </p:blipFill>
        <p:spPr>
          <a:xfrm>
            <a:off x="6447383" y="3484896"/>
            <a:ext cx="36239" cy="36237"/>
          </a:xfrm>
          <a:prstGeom prst="rect">
            <a:avLst/>
          </a:prstGeom>
        </p:spPr>
      </p:pic>
      <p:pic>
        <p:nvPicPr>
          <p:cNvPr id="1759" name="bg object 1759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514446" y="3484896"/>
            <a:ext cx="36239" cy="36237"/>
          </a:xfrm>
          <a:prstGeom prst="rect">
            <a:avLst/>
          </a:prstGeom>
        </p:spPr>
      </p:pic>
      <p:pic>
        <p:nvPicPr>
          <p:cNvPr id="1760" name="bg object 1760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782727" y="3484896"/>
            <a:ext cx="36239" cy="36237"/>
          </a:xfrm>
          <a:prstGeom prst="rect">
            <a:avLst/>
          </a:prstGeom>
        </p:spPr>
      </p:pic>
      <p:pic>
        <p:nvPicPr>
          <p:cNvPr id="1761" name="bg object 1761"/>
          <p:cNvPicPr/>
          <p:nvPr/>
        </p:nvPicPr>
        <p:blipFill>
          <a:blip r:embed="rId929" cstate="print"/>
          <a:stretch>
            <a:fillRect/>
          </a:stretch>
        </p:blipFill>
        <p:spPr>
          <a:xfrm>
            <a:off x="7185158" y="3484896"/>
            <a:ext cx="36239" cy="36237"/>
          </a:xfrm>
          <a:prstGeom prst="rect">
            <a:avLst/>
          </a:prstGeom>
        </p:spPr>
      </p:pic>
      <p:pic>
        <p:nvPicPr>
          <p:cNvPr id="1762" name="bg object 1762"/>
          <p:cNvPicPr/>
          <p:nvPr/>
        </p:nvPicPr>
        <p:blipFill>
          <a:blip r:embed="rId930" cstate="print"/>
          <a:stretch>
            <a:fillRect/>
          </a:stretch>
        </p:blipFill>
        <p:spPr>
          <a:xfrm>
            <a:off x="7252227" y="3484896"/>
            <a:ext cx="36239" cy="36237"/>
          </a:xfrm>
          <a:prstGeom prst="rect">
            <a:avLst/>
          </a:prstGeom>
        </p:spPr>
      </p:pic>
      <p:pic>
        <p:nvPicPr>
          <p:cNvPr id="1763" name="bg object 1763"/>
          <p:cNvPicPr/>
          <p:nvPr/>
        </p:nvPicPr>
        <p:blipFill>
          <a:blip r:embed="rId875" cstate="print"/>
          <a:stretch>
            <a:fillRect/>
          </a:stretch>
        </p:blipFill>
        <p:spPr>
          <a:xfrm>
            <a:off x="7319296" y="3484896"/>
            <a:ext cx="36239" cy="36237"/>
          </a:xfrm>
          <a:prstGeom prst="rect">
            <a:avLst/>
          </a:prstGeom>
        </p:spPr>
      </p:pic>
      <p:pic>
        <p:nvPicPr>
          <p:cNvPr id="1764" name="bg object 1764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453440" y="3484896"/>
            <a:ext cx="36239" cy="36237"/>
          </a:xfrm>
          <a:prstGeom prst="rect">
            <a:avLst/>
          </a:prstGeom>
        </p:spPr>
      </p:pic>
      <p:pic>
        <p:nvPicPr>
          <p:cNvPr id="1765" name="bg object 1765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520508" y="3484896"/>
            <a:ext cx="36239" cy="36237"/>
          </a:xfrm>
          <a:prstGeom prst="rect">
            <a:avLst/>
          </a:prstGeom>
        </p:spPr>
      </p:pic>
      <p:pic>
        <p:nvPicPr>
          <p:cNvPr id="1766" name="bg object 1766"/>
          <p:cNvPicPr/>
          <p:nvPr/>
        </p:nvPicPr>
        <p:blipFill>
          <a:blip r:embed="rId864" cstate="print"/>
          <a:stretch>
            <a:fillRect/>
          </a:stretch>
        </p:blipFill>
        <p:spPr>
          <a:xfrm>
            <a:off x="8258283" y="3484896"/>
            <a:ext cx="36239" cy="36237"/>
          </a:xfrm>
          <a:prstGeom prst="rect">
            <a:avLst/>
          </a:prstGeom>
        </p:spPr>
      </p:pic>
      <p:pic>
        <p:nvPicPr>
          <p:cNvPr id="1767" name="bg object 1767"/>
          <p:cNvPicPr/>
          <p:nvPr/>
        </p:nvPicPr>
        <p:blipFill>
          <a:blip r:embed="rId864" cstate="print"/>
          <a:stretch>
            <a:fillRect/>
          </a:stretch>
        </p:blipFill>
        <p:spPr>
          <a:xfrm>
            <a:off x="8325358" y="3484896"/>
            <a:ext cx="36233" cy="36237"/>
          </a:xfrm>
          <a:prstGeom prst="rect">
            <a:avLst/>
          </a:prstGeom>
        </p:spPr>
      </p:pic>
      <p:pic>
        <p:nvPicPr>
          <p:cNvPr id="1768" name="bg object 1768"/>
          <p:cNvPicPr/>
          <p:nvPr/>
        </p:nvPicPr>
        <p:blipFill>
          <a:blip r:embed="rId931" cstate="print"/>
          <a:stretch>
            <a:fillRect/>
          </a:stretch>
        </p:blipFill>
        <p:spPr>
          <a:xfrm>
            <a:off x="8392427" y="3484896"/>
            <a:ext cx="36239" cy="36237"/>
          </a:xfrm>
          <a:prstGeom prst="rect">
            <a:avLst/>
          </a:prstGeom>
        </p:spPr>
      </p:pic>
      <p:pic>
        <p:nvPicPr>
          <p:cNvPr id="1769" name="bg object 1769"/>
          <p:cNvPicPr/>
          <p:nvPr/>
        </p:nvPicPr>
        <p:blipFill>
          <a:blip r:embed="rId932" cstate="print"/>
          <a:stretch>
            <a:fillRect/>
          </a:stretch>
        </p:blipFill>
        <p:spPr>
          <a:xfrm>
            <a:off x="8459495" y="3484896"/>
            <a:ext cx="36239" cy="36237"/>
          </a:xfrm>
          <a:prstGeom prst="rect">
            <a:avLst/>
          </a:prstGeom>
        </p:spPr>
      </p:pic>
      <p:pic>
        <p:nvPicPr>
          <p:cNvPr id="1770" name="bg object 1770"/>
          <p:cNvPicPr/>
          <p:nvPr/>
        </p:nvPicPr>
        <p:blipFill>
          <a:blip r:embed="rId933" cstate="print"/>
          <a:stretch>
            <a:fillRect/>
          </a:stretch>
        </p:blipFill>
        <p:spPr>
          <a:xfrm>
            <a:off x="8526565" y="3484896"/>
            <a:ext cx="36239" cy="36237"/>
          </a:xfrm>
          <a:prstGeom prst="rect">
            <a:avLst/>
          </a:prstGeom>
        </p:spPr>
      </p:pic>
      <p:pic>
        <p:nvPicPr>
          <p:cNvPr id="1771" name="bg object 1771"/>
          <p:cNvPicPr/>
          <p:nvPr/>
        </p:nvPicPr>
        <p:blipFill>
          <a:blip r:embed="rId788" cstate="print"/>
          <a:stretch>
            <a:fillRect/>
          </a:stretch>
        </p:blipFill>
        <p:spPr>
          <a:xfrm>
            <a:off x="8660708" y="3484896"/>
            <a:ext cx="36239" cy="36237"/>
          </a:xfrm>
          <a:prstGeom prst="rect">
            <a:avLst/>
          </a:prstGeom>
        </p:spPr>
      </p:pic>
      <p:pic>
        <p:nvPicPr>
          <p:cNvPr id="1772" name="bg object 1772"/>
          <p:cNvPicPr/>
          <p:nvPr/>
        </p:nvPicPr>
        <p:blipFill>
          <a:blip r:embed="rId934" cstate="print"/>
          <a:stretch>
            <a:fillRect/>
          </a:stretch>
        </p:blipFill>
        <p:spPr>
          <a:xfrm>
            <a:off x="2892647" y="3551959"/>
            <a:ext cx="36239" cy="36230"/>
          </a:xfrm>
          <a:prstGeom prst="rect">
            <a:avLst/>
          </a:prstGeom>
        </p:spPr>
      </p:pic>
      <p:pic>
        <p:nvPicPr>
          <p:cNvPr id="1773" name="bg object 1773"/>
          <p:cNvPicPr/>
          <p:nvPr/>
        </p:nvPicPr>
        <p:blipFill>
          <a:blip r:embed="rId935" cstate="print"/>
          <a:stretch>
            <a:fillRect/>
          </a:stretch>
        </p:blipFill>
        <p:spPr>
          <a:xfrm>
            <a:off x="3160929" y="3551959"/>
            <a:ext cx="36239" cy="36230"/>
          </a:xfrm>
          <a:prstGeom prst="rect">
            <a:avLst/>
          </a:prstGeom>
        </p:spPr>
      </p:pic>
      <p:pic>
        <p:nvPicPr>
          <p:cNvPr id="1774" name="bg object 1774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362134" y="3551959"/>
            <a:ext cx="36239" cy="36230"/>
          </a:xfrm>
          <a:prstGeom prst="rect">
            <a:avLst/>
          </a:prstGeom>
        </p:spPr>
      </p:pic>
      <p:pic>
        <p:nvPicPr>
          <p:cNvPr id="1775" name="bg object 1775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29210" y="3551959"/>
            <a:ext cx="36239" cy="36230"/>
          </a:xfrm>
          <a:prstGeom prst="rect">
            <a:avLst/>
          </a:prstGeom>
        </p:spPr>
      </p:pic>
      <p:pic>
        <p:nvPicPr>
          <p:cNvPr id="1776" name="bg object 1776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96279" y="3551959"/>
            <a:ext cx="36239" cy="36230"/>
          </a:xfrm>
          <a:prstGeom prst="rect">
            <a:avLst/>
          </a:prstGeom>
        </p:spPr>
      </p:pic>
      <p:pic>
        <p:nvPicPr>
          <p:cNvPr id="1777" name="bg object 1777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563347" y="3551959"/>
            <a:ext cx="36239" cy="36230"/>
          </a:xfrm>
          <a:prstGeom prst="rect">
            <a:avLst/>
          </a:prstGeom>
        </p:spPr>
      </p:pic>
      <p:pic>
        <p:nvPicPr>
          <p:cNvPr id="1778" name="bg object 1778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697491" y="3551959"/>
            <a:ext cx="36239" cy="36230"/>
          </a:xfrm>
          <a:prstGeom prst="rect">
            <a:avLst/>
          </a:prstGeom>
        </p:spPr>
      </p:pic>
      <p:pic>
        <p:nvPicPr>
          <p:cNvPr id="1779" name="bg object 1779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764559" y="3551959"/>
            <a:ext cx="36239" cy="36230"/>
          </a:xfrm>
          <a:prstGeom prst="rect">
            <a:avLst/>
          </a:prstGeom>
        </p:spPr>
      </p:pic>
      <p:pic>
        <p:nvPicPr>
          <p:cNvPr id="1780" name="bg object 1780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831635" y="3551959"/>
            <a:ext cx="36239" cy="36230"/>
          </a:xfrm>
          <a:prstGeom prst="rect">
            <a:avLst/>
          </a:prstGeom>
        </p:spPr>
      </p:pic>
      <p:pic>
        <p:nvPicPr>
          <p:cNvPr id="1781" name="bg object 1781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898704" y="3551959"/>
            <a:ext cx="36239" cy="36230"/>
          </a:xfrm>
          <a:prstGeom prst="rect">
            <a:avLst/>
          </a:prstGeom>
        </p:spPr>
      </p:pic>
      <p:pic>
        <p:nvPicPr>
          <p:cNvPr id="1782" name="bg object 1782"/>
          <p:cNvPicPr/>
          <p:nvPr/>
        </p:nvPicPr>
        <p:blipFill>
          <a:blip r:embed="rId936" cstate="print"/>
          <a:stretch>
            <a:fillRect/>
          </a:stretch>
        </p:blipFill>
        <p:spPr>
          <a:xfrm>
            <a:off x="5709603" y="3551959"/>
            <a:ext cx="36239" cy="36230"/>
          </a:xfrm>
          <a:prstGeom prst="rect">
            <a:avLst/>
          </a:prstGeom>
        </p:spPr>
      </p:pic>
      <p:pic>
        <p:nvPicPr>
          <p:cNvPr id="1783" name="bg object 1783"/>
          <p:cNvPicPr/>
          <p:nvPr/>
        </p:nvPicPr>
        <p:blipFill>
          <a:blip r:embed="rId928" cstate="print"/>
          <a:stretch>
            <a:fillRect/>
          </a:stretch>
        </p:blipFill>
        <p:spPr>
          <a:xfrm>
            <a:off x="6313240" y="3551959"/>
            <a:ext cx="36239" cy="36230"/>
          </a:xfrm>
          <a:prstGeom prst="rect">
            <a:avLst/>
          </a:prstGeom>
        </p:spPr>
      </p:pic>
      <p:pic>
        <p:nvPicPr>
          <p:cNvPr id="1784" name="bg object 1784"/>
          <p:cNvPicPr/>
          <p:nvPr/>
        </p:nvPicPr>
        <p:blipFill>
          <a:blip r:embed="rId928" cstate="print"/>
          <a:stretch>
            <a:fillRect/>
          </a:stretch>
        </p:blipFill>
        <p:spPr>
          <a:xfrm>
            <a:off x="6447383" y="3551959"/>
            <a:ext cx="36239" cy="36230"/>
          </a:xfrm>
          <a:prstGeom prst="rect">
            <a:avLst/>
          </a:prstGeom>
        </p:spPr>
      </p:pic>
      <p:pic>
        <p:nvPicPr>
          <p:cNvPr id="1785" name="bg object 1785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514446" y="3551959"/>
            <a:ext cx="36239" cy="36230"/>
          </a:xfrm>
          <a:prstGeom prst="rect">
            <a:avLst/>
          </a:prstGeom>
        </p:spPr>
      </p:pic>
      <p:pic>
        <p:nvPicPr>
          <p:cNvPr id="1786" name="bg object 1786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581527" y="3551959"/>
            <a:ext cx="36233" cy="36230"/>
          </a:xfrm>
          <a:prstGeom prst="rect">
            <a:avLst/>
          </a:prstGeom>
        </p:spPr>
      </p:pic>
      <p:pic>
        <p:nvPicPr>
          <p:cNvPr id="1787" name="bg object 1787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648590" y="3551959"/>
            <a:ext cx="36239" cy="36230"/>
          </a:xfrm>
          <a:prstGeom prst="rect">
            <a:avLst/>
          </a:prstGeom>
        </p:spPr>
      </p:pic>
      <p:pic>
        <p:nvPicPr>
          <p:cNvPr id="1788" name="bg object 1788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782727" y="3551959"/>
            <a:ext cx="36239" cy="36230"/>
          </a:xfrm>
          <a:prstGeom prst="rect">
            <a:avLst/>
          </a:prstGeom>
        </p:spPr>
      </p:pic>
      <p:pic>
        <p:nvPicPr>
          <p:cNvPr id="1789" name="bg object 1789"/>
          <p:cNvPicPr/>
          <p:nvPr/>
        </p:nvPicPr>
        <p:blipFill>
          <a:blip r:embed="rId937" cstate="print"/>
          <a:stretch>
            <a:fillRect/>
          </a:stretch>
        </p:blipFill>
        <p:spPr>
          <a:xfrm>
            <a:off x="7990002" y="3551959"/>
            <a:ext cx="36233" cy="36230"/>
          </a:xfrm>
          <a:prstGeom prst="rect">
            <a:avLst/>
          </a:prstGeom>
        </p:spPr>
      </p:pic>
      <p:pic>
        <p:nvPicPr>
          <p:cNvPr id="1790" name="bg object 1790"/>
          <p:cNvPicPr/>
          <p:nvPr/>
        </p:nvPicPr>
        <p:blipFill>
          <a:blip r:embed="rId938" cstate="print"/>
          <a:stretch>
            <a:fillRect/>
          </a:stretch>
        </p:blipFill>
        <p:spPr>
          <a:xfrm>
            <a:off x="8191220" y="3551959"/>
            <a:ext cx="36233" cy="36230"/>
          </a:xfrm>
          <a:prstGeom prst="rect">
            <a:avLst/>
          </a:prstGeom>
        </p:spPr>
      </p:pic>
      <p:pic>
        <p:nvPicPr>
          <p:cNvPr id="1791" name="bg object 1791"/>
          <p:cNvPicPr/>
          <p:nvPr/>
        </p:nvPicPr>
        <p:blipFill>
          <a:blip r:embed="rId864" cstate="print"/>
          <a:stretch>
            <a:fillRect/>
          </a:stretch>
        </p:blipFill>
        <p:spPr>
          <a:xfrm>
            <a:off x="8258283" y="3551959"/>
            <a:ext cx="36239" cy="36243"/>
          </a:xfrm>
          <a:prstGeom prst="rect">
            <a:avLst/>
          </a:prstGeom>
        </p:spPr>
      </p:pic>
      <p:pic>
        <p:nvPicPr>
          <p:cNvPr id="1792" name="bg object 1792"/>
          <p:cNvPicPr/>
          <p:nvPr/>
        </p:nvPicPr>
        <p:blipFill>
          <a:blip r:embed="rId864" cstate="print"/>
          <a:stretch>
            <a:fillRect/>
          </a:stretch>
        </p:blipFill>
        <p:spPr>
          <a:xfrm>
            <a:off x="8325358" y="3551959"/>
            <a:ext cx="36233" cy="36243"/>
          </a:xfrm>
          <a:prstGeom prst="rect">
            <a:avLst/>
          </a:prstGeom>
        </p:spPr>
      </p:pic>
      <p:pic>
        <p:nvPicPr>
          <p:cNvPr id="1793" name="bg object 1793"/>
          <p:cNvPicPr/>
          <p:nvPr/>
        </p:nvPicPr>
        <p:blipFill>
          <a:blip r:embed="rId939" cstate="print"/>
          <a:stretch>
            <a:fillRect/>
          </a:stretch>
        </p:blipFill>
        <p:spPr>
          <a:xfrm>
            <a:off x="8593639" y="3551959"/>
            <a:ext cx="36239" cy="36243"/>
          </a:xfrm>
          <a:prstGeom prst="rect">
            <a:avLst/>
          </a:prstGeom>
        </p:spPr>
      </p:pic>
      <p:pic>
        <p:nvPicPr>
          <p:cNvPr id="1794" name="bg object 1794"/>
          <p:cNvPicPr/>
          <p:nvPr/>
        </p:nvPicPr>
        <p:blipFill>
          <a:blip r:embed="rId803" cstate="print"/>
          <a:stretch>
            <a:fillRect/>
          </a:stretch>
        </p:blipFill>
        <p:spPr>
          <a:xfrm>
            <a:off x="8928982" y="3551959"/>
            <a:ext cx="36239" cy="36243"/>
          </a:xfrm>
          <a:prstGeom prst="rect">
            <a:avLst/>
          </a:prstGeom>
        </p:spPr>
      </p:pic>
      <p:pic>
        <p:nvPicPr>
          <p:cNvPr id="1795" name="bg object 1795"/>
          <p:cNvPicPr/>
          <p:nvPr/>
        </p:nvPicPr>
        <p:blipFill>
          <a:blip r:embed="rId940" cstate="print"/>
          <a:stretch>
            <a:fillRect/>
          </a:stretch>
        </p:blipFill>
        <p:spPr>
          <a:xfrm>
            <a:off x="3227996" y="3619024"/>
            <a:ext cx="36233" cy="36230"/>
          </a:xfrm>
          <a:prstGeom prst="rect">
            <a:avLst/>
          </a:prstGeom>
        </p:spPr>
      </p:pic>
      <p:pic>
        <p:nvPicPr>
          <p:cNvPr id="1796" name="bg object 1796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362134" y="3619024"/>
            <a:ext cx="36239" cy="36237"/>
          </a:xfrm>
          <a:prstGeom prst="rect">
            <a:avLst/>
          </a:prstGeom>
        </p:spPr>
      </p:pic>
      <p:pic>
        <p:nvPicPr>
          <p:cNvPr id="1797" name="bg object 1797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29210" y="3619024"/>
            <a:ext cx="36239" cy="36237"/>
          </a:xfrm>
          <a:prstGeom prst="rect">
            <a:avLst/>
          </a:prstGeom>
        </p:spPr>
      </p:pic>
      <p:pic>
        <p:nvPicPr>
          <p:cNvPr id="1798" name="bg object 1798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96279" y="3619024"/>
            <a:ext cx="36239" cy="36237"/>
          </a:xfrm>
          <a:prstGeom prst="rect">
            <a:avLst/>
          </a:prstGeom>
        </p:spPr>
      </p:pic>
      <p:pic>
        <p:nvPicPr>
          <p:cNvPr id="1799" name="bg object 1799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563347" y="3619024"/>
            <a:ext cx="36239" cy="36237"/>
          </a:xfrm>
          <a:prstGeom prst="rect">
            <a:avLst/>
          </a:prstGeom>
        </p:spPr>
      </p:pic>
      <p:pic>
        <p:nvPicPr>
          <p:cNvPr id="1800" name="bg object 1800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630421" y="3619024"/>
            <a:ext cx="36233" cy="36237"/>
          </a:xfrm>
          <a:prstGeom prst="rect">
            <a:avLst/>
          </a:prstGeom>
        </p:spPr>
      </p:pic>
      <p:pic>
        <p:nvPicPr>
          <p:cNvPr id="1801" name="bg object 1801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697491" y="3619024"/>
            <a:ext cx="36239" cy="36237"/>
          </a:xfrm>
          <a:prstGeom prst="rect">
            <a:avLst/>
          </a:prstGeom>
        </p:spPr>
      </p:pic>
      <p:pic>
        <p:nvPicPr>
          <p:cNvPr id="1802" name="bg object 1802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764559" y="3619024"/>
            <a:ext cx="36239" cy="36237"/>
          </a:xfrm>
          <a:prstGeom prst="rect">
            <a:avLst/>
          </a:prstGeom>
        </p:spPr>
      </p:pic>
      <p:pic>
        <p:nvPicPr>
          <p:cNvPr id="1803" name="bg object 1803"/>
          <p:cNvPicPr/>
          <p:nvPr/>
        </p:nvPicPr>
        <p:blipFill>
          <a:blip r:embed="rId941" cstate="print"/>
          <a:stretch>
            <a:fillRect/>
          </a:stretch>
        </p:blipFill>
        <p:spPr>
          <a:xfrm>
            <a:off x="5575471" y="3619024"/>
            <a:ext cx="36233" cy="36237"/>
          </a:xfrm>
          <a:prstGeom prst="rect">
            <a:avLst/>
          </a:prstGeom>
        </p:spPr>
      </p:pic>
      <p:pic>
        <p:nvPicPr>
          <p:cNvPr id="1804" name="bg object 1804"/>
          <p:cNvPicPr/>
          <p:nvPr/>
        </p:nvPicPr>
        <p:blipFill>
          <a:blip r:embed="rId942" cstate="print"/>
          <a:stretch>
            <a:fillRect/>
          </a:stretch>
        </p:blipFill>
        <p:spPr>
          <a:xfrm>
            <a:off x="5910815" y="3619024"/>
            <a:ext cx="36239" cy="36237"/>
          </a:xfrm>
          <a:prstGeom prst="rect">
            <a:avLst/>
          </a:prstGeom>
        </p:spPr>
      </p:pic>
      <p:pic>
        <p:nvPicPr>
          <p:cNvPr id="1805" name="bg object 1805"/>
          <p:cNvPicPr/>
          <p:nvPr/>
        </p:nvPicPr>
        <p:blipFill>
          <a:blip r:embed="rId928" cstate="print"/>
          <a:stretch>
            <a:fillRect/>
          </a:stretch>
        </p:blipFill>
        <p:spPr>
          <a:xfrm>
            <a:off x="6380309" y="3619024"/>
            <a:ext cx="36239" cy="36237"/>
          </a:xfrm>
          <a:prstGeom prst="rect">
            <a:avLst/>
          </a:prstGeom>
        </p:spPr>
      </p:pic>
      <p:pic>
        <p:nvPicPr>
          <p:cNvPr id="1806" name="bg object 1806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648590" y="3619024"/>
            <a:ext cx="36239" cy="36237"/>
          </a:xfrm>
          <a:prstGeom prst="rect">
            <a:avLst/>
          </a:prstGeom>
        </p:spPr>
      </p:pic>
      <p:pic>
        <p:nvPicPr>
          <p:cNvPr id="1807" name="bg object 1807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715665" y="3619024"/>
            <a:ext cx="36239" cy="36237"/>
          </a:xfrm>
          <a:prstGeom prst="rect">
            <a:avLst/>
          </a:prstGeom>
        </p:spPr>
      </p:pic>
      <p:pic>
        <p:nvPicPr>
          <p:cNvPr id="1808" name="bg object 1808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782727" y="3619024"/>
            <a:ext cx="36239" cy="36237"/>
          </a:xfrm>
          <a:prstGeom prst="rect">
            <a:avLst/>
          </a:prstGeom>
        </p:spPr>
      </p:pic>
      <p:pic>
        <p:nvPicPr>
          <p:cNvPr id="1809" name="bg object 1809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849802" y="3619024"/>
            <a:ext cx="36239" cy="36237"/>
          </a:xfrm>
          <a:prstGeom prst="rect">
            <a:avLst/>
          </a:prstGeom>
        </p:spPr>
      </p:pic>
      <p:pic>
        <p:nvPicPr>
          <p:cNvPr id="1810" name="bg object 1810"/>
          <p:cNvPicPr/>
          <p:nvPr/>
        </p:nvPicPr>
        <p:blipFill>
          <a:blip r:embed="rId943" cstate="print"/>
          <a:stretch>
            <a:fillRect/>
          </a:stretch>
        </p:blipFill>
        <p:spPr>
          <a:xfrm>
            <a:off x="7051021" y="3619024"/>
            <a:ext cx="36239" cy="36237"/>
          </a:xfrm>
          <a:prstGeom prst="rect">
            <a:avLst/>
          </a:prstGeom>
        </p:spPr>
      </p:pic>
      <p:pic>
        <p:nvPicPr>
          <p:cNvPr id="1811" name="bg object 1811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7319296" y="3619024"/>
            <a:ext cx="36239" cy="36237"/>
          </a:xfrm>
          <a:prstGeom prst="rect">
            <a:avLst/>
          </a:prstGeom>
        </p:spPr>
      </p:pic>
      <p:pic>
        <p:nvPicPr>
          <p:cNvPr id="1812" name="bg object 1812"/>
          <p:cNvPicPr/>
          <p:nvPr/>
        </p:nvPicPr>
        <p:blipFill>
          <a:blip r:embed="rId862" cstate="print"/>
          <a:stretch>
            <a:fillRect/>
          </a:stretch>
        </p:blipFill>
        <p:spPr>
          <a:xfrm>
            <a:off x="7990002" y="3619024"/>
            <a:ext cx="36233" cy="36237"/>
          </a:xfrm>
          <a:prstGeom prst="rect">
            <a:avLst/>
          </a:prstGeom>
        </p:spPr>
      </p:pic>
      <p:pic>
        <p:nvPicPr>
          <p:cNvPr id="1813" name="bg object 1813"/>
          <p:cNvPicPr/>
          <p:nvPr/>
        </p:nvPicPr>
        <p:blipFill>
          <a:blip r:embed="rId944" cstate="print"/>
          <a:stretch>
            <a:fillRect/>
          </a:stretch>
        </p:blipFill>
        <p:spPr>
          <a:xfrm>
            <a:off x="8057071" y="3619024"/>
            <a:ext cx="36245" cy="36237"/>
          </a:xfrm>
          <a:prstGeom prst="rect">
            <a:avLst/>
          </a:prstGeom>
        </p:spPr>
      </p:pic>
      <p:pic>
        <p:nvPicPr>
          <p:cNvPr id="1814" name="bg object 1814"/>
          <p:cNvPicPr/>
          <p:nvPr/>
        </p:nvPicPr>
        <p:blipFill>
          <a:blip r:embed="rId945" cstate="print"/>
          <a:stretch>
            <a:fillRect/>
          </a:stretch>
        </p:blipFill>
        <p:spPr>
          <a:xfrm>
            <a:off x="8191220" y="3619024"/>
            <a:ext cx="36233" cy="36237"/>
          </a:xfrm>
          <a:prstGeom prst="rect">
            <a:avLst/>
          </a:prstGeom>
        </p:spPr>
      </p:pic>
      <p:pic>
        <p:nvPicPr>
          <p:cNvPr id="1815" name="bg object 1815"/>
          <p:cNvPicPr/>
          <p:nvPr/>
        </p:nvPicPr>
        <p:blipFill>
          <a:blip r:embed="rId864" cstate="print"/>
          <a:stretch>
            <a:fillRect/>
          </a:stretch>
        </p:blipFill>
        <p:spPr>
          <a:xfrm>
            <a:off x="8258283" y="3619024"/>
            <a:ext cx="36239" cy="36237"/>
          </a:xfrm>
          <a:prstGeom prst="rect">
            <a:avLst/>
          </a:prstGeom>
        </p:spPr>
      </p:pic>
      <p:pic>
        <p:nvPicPr>
          <p:cNvPr id="1816" name="bg object 1816"/>
          <p:cNvPicPr/>
          <p:nvPr/>
        </p:nvPicPr>
        <p:blipFill>
          <a:blip r:embed="rId946" cstate="print"/>
          <a:stretch>
            <a:fillRect/>
          </a:stretch>
        </p:blipFill>
        <p:spPr>
          <a:xfrm>
            <a:off x="8861921" y="3619024"/>
            <a:ext cx="36239" cy="36237"/>
          </a:xfrm>
          <a:prstGeom prst="rect">
            <a:avLst/>
          </a:prstGeom>
        </p:spPr>
      </p:pic>
      <p:pic>
        <p:nvPicPr>
          <p:cNvPr id="1817" name="bg object 1817"/>
          <p:cNvPicPr/>
          <p:nvPr/>
        </p:nvPicPr>
        <p:blipFill>
          <a:blip r:embed="rId947" cstate="print"/>
          <a:stretch>
            <a:fillRect/>
          </a:stretch>
        </p:blipFill>
        <p:spPr>
          <a:xfrm>
            <a:off x="3227996" y="3686087"/>
            <a:ext cx="36233" cy="36237"/>
          </a:xfrm>
          <a:prstGeom prst="rect">
            <a:avLst/>
          </a:prstGeom>
        </p:spPr>
      </p:pic>
      <p:pic>
        <p:nvPicPr>
          <p:cNvPr id="1818" name="bg object 1818"/>
          <p:cNvPicPr/>
          <p:nvPr/>
        </p:nvPicPr>
        <p:blipFill>
          <a:blip r:embed="rId948" cstate="print"/>
          <a:stretch>
            <a:fillRect/>
          </a:stretch>
        </p:blipFill>
        <p:spPr>
          <a:xfrm>
            <a:off x="3295072" y="3686087"/>
            <a:ext cx="36233" cy="36237"/>
          </a:xfrm>
          <a:prstGeom prst="rect">
            <a:avLst/>
          </a:prstGeom>
        </p:spPr>
      </p:pic>
      <p:pic>
        <p:nvPicPr>
          <p:cNvPr id="1819" name="bg object 1819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362134" y="3686087"/>
            <a:ext cx="36239" cy="36237"/>
          </a:xfrm>
          <a:prstGeom prst="rect">
            <a:avLst/>
          </a:prstGeom>
        </p:spPr>
      </p:pic>
      <p:pic>
        <p:nvPicPr>
          <p:cNvPr id="1820" name="bg object 1820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29210" y="3686087"/>
            <a:ext cx="36239" cy="36237"/>
          </a:xfrm>
          <a:prstGeom prst="rect">
            <a:avLst/>
          </a:prstGeom>
        </p:spPr>
      </p:pic>
      <p:pic>
        <p:nvPicPr>
          <p:cNvPr id="1821" name="bg object 1821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96279" y="3686087"/>
            <a:ext cx="36239" cy="36237"/>
          </a:xfrm>
          <a:prstGeom prst="rect">
            <a:avLst/>
          </a:prstGeom>
        </p:spPr>
      </p:pic>
      <p:pic>
        <p:nvPicPr>
          <p:cNvPr id="1822" name="bg object 1822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563347" y="3686087"/>
            <a:ext cx="36239" cy="36237"/>
          </a:xfrm>
          <a:prstGeom prst="rect">
            <a:avLst/>
          </a:prstGeom>
        </p:spPr>
      </p:pic>
      <p:pic>
        <p:nvPicPr>
          <p:cNvPr id="1823" name="bg object 1823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630421" y="3686087"/>
            <a:ext cx="36233" cy="36237"/>
          </a:xfrm>
          <a:prstGeom prst="rect">
            <a:avLst/>
          </a:prstGeom>
        </p:spPr>
      </p:pic>
      <p:pic>
        <p:nvPicPr>
          <p:cNvPr id="1824" name="bg object 1824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697491" y="3686087"/>
            <a:ext cx="36239" cy="36237"/>
          </a:xfrm>
          <a:prstGeom prst="rect">
            <a:avLst/>
          </a:prstGeom>
        </p:spPr>
      </p:pic>
      <p:pic>
        <p:nvPicPr>
          <p:cNvPr id="1825" name="bg object 1825"/>
          <p:cNvPicPr/>
          <p:nvPr/>
        </p:nvPicPr>
        <p:blipFill>
          <a:blip r:embed="rId941" cstate="print"/>
          <a:stretch>
            <a:fillRect/>
          </a:stretch>
        </p:blipFill>
        <p:spPr>
          <a:xfrm>
            <a:off x="5575471" y="3686087"/>
            <a:ext cx="36233" cy="36237"/>
          </a:xfrm>
          <a:prstGeom prst="rect">
            <a:avLst/>
          </a:prstGeom>
        </p:spPr>
      </p:pic>
      <p:pic>
        <p:nvPicPr>
          <p:cNvPr id="1826" name="bg object 1826"/>
          <p:cNvPicPr/>
          <p:nvPr/>
        </p:nvPicPr>
        <p:blipFill>
          <a:blip r:embed="rId949" cstate="print"/>
          <a:stretch>
            <a:fillRect/>
          </a:stretch>
        </p:blipFill>
        <p:spPr>
          <a:xfrm>
            <a:off x="5910815" y="3686087"/>
            <a:ext cx="36239" cy="36237"/>
          </a:xfrm>
          <a:prstGeom prst="rect">
            <a:avLst/>
          </a:prstGeom>
        </p:spPr>
      </p:pic>
      <p:pic>
        <p:nvPicPr>
          <p:cNvPr id="1827" name="bg object 1827"/>
          <p:cNvPicPr/>
          <p:nvPr/>
        </p:nvPicPr>
        <p:blipFill>
          <a:blip r:embed="rId928" cstate="print"/>
          <a:stretch>
            <a:fillRect/>
          </a:stretch>
        </p:blipFill>
        <p:spPr>
          <a:xfrm>
            <a:off x="6313240" y="3686087"/>
            <a:ext cx="36239" cy="36237"/>
          </a:xfrm>
          <a:prstGeom prst="rect">
            <a:avLst/>
          </a:prstGeom>
        </p:spPr>
      </p:pic>
      <p:pic>
        <p:nvPicPr>
          <p:cNvPr id="1828" name="bg object 1828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849802" y="3686087"/>
            <a:ext cx="36239" cy="36237"/>
          </a:xfrm>
          <a:prstGeom prst="rect">
            <a:avLst/>
          </a:prstGeom>
        </p:spPr>
      </p:pic>
      <p:pic>
        <p:nvPicPr>
          <p:cNvPr id="1829" name="bg object 1829"/>
          <p:cNvPicPr/>
          <p:nvPr/>
        </p:nvPicPr>
        <p:blipFill>
          <a:blip r:embed="rId875" cstate="print"/>
          <a:stretch>
            <a:fillRect/>
          </a:stretch>
        </p:blipFill>
        <p:spPr>
          <a:xfrm>
            <a:off x="7118084" y="3686087"/>
            <a:ext cx="36239" cy="36237"/>
          </a:xfrm>
          <a:prstGeom prst="rect">
            <a:avLst/>
          </a:prstGeom>
        </p:spPr>
      </p:pic>
      <p:pic>
        <p:nvPicPr>
          <p:cNvPr id="1830" name="bg object 1830"/>
          <p:cNvPicPr/>
          <p:nvPr/>
        </p:nvPicPr>
        <p:blipFill>
          <a:blip r:embed="rId950" cstate="print"/>
          <a:stretch>
            <a:fillRect/>
          </a:stretch>
        </p:blipFill>
        <p:spPr>
          <a:xfrm>
            <a:off x="7185158" y="3686087"/>
            <a:ext cx="36239" cy="36237"/>
          </a:xfrm>
          <a:prstGeom prst="rect">
            <a:avLst/>
          </a:prstGeom>
        </p:spPr>
      </p:pic>
      <p:pic>
        <p:nvPicPr>
          <p:cNvPr id="1831" name="bg object 1831"/>
          <p:cNvPicPr/>
          <p:nvPr/>
        </p:nvPicPr>
        <p:blipFill>
          <a:blip r:embed="rId951" cstate="print"/>
          <a:stretch>
            <a:fillRect/>
          </a:stretch>
        </p:blipFill>
        <p:spPr>
          <a:xfrm>
            <a:off x="7855865" y="3686087"/>
            <a:ext cx="36239" cy="36243"/>
          </a:xfrm>
          <a:prstGeom prst="rect">
            <a:avLst/>
          </a:prstGeom>
        </p:spPr>
      </p:pic>
      <p:pic>
        <p:nvPicPr>
          <p:cNvPr id="1832" name="bg object 1832"/>
          <p:cNvPicPr/>
          <p:nvPr/>
        </p:nvPicPr>
        <p:blipFill>
          <a:blip r:embed="rId862" cstate="print"/>
          <a:stretch>
            <a:fillRect/>
          </a:stretch>
        </p:blipFill>
        <p:spPr>
          <a:xfrm>
            <a:off x="7922927" y="3686087"/>
            <a:ext cx="36245" cy="36243"/>
          </a:xfrm>
          <a:prstGeom prst="rect">
            <a:avLst/>
          </a:prstGeom>
        </p:spPr>
      </p:pic>
      <p:pic>
        <p:nvPicPr>
          <p:cNvPr id="1833" name="bg object 1833"/>
          <p:cNvPicPr/>
          <p:nvPr/>
        </p:nvPicPr>
        <p:blipFill>
          <a:blip r:embed="rId862" cstate="print"/>
          <a:stretch>
            <a:fillRect/>
          </a:stretch>
        </p:blipFill>
        <p:spPr>
          <a:xfrm>
            <a:off x="7990002" y="3686087"/>
            <a:ext cx="36233" cy="36243"/>
          </a:xfrm>
          <a:prstGeom prst="rect">
            <a:avLst/>
          </a:prstGeom>
        </p:spPr>
      </p:pic>
      <p:pic>
        <p:nvPicPr>
          <p:cNvPr id="1834" name="bg object 1834"/>
          <p:cNvPicPr/>
          <p:nvPr/>
        </p:nvPicPr>
        <p:blipFill>
          <a:blip r:embed="rId952" cstate="print"/>
          <a:stretch>
            <a:fillRect/>
          </a:stretch>
        </p:blipFill>
        <p:spPr>
          <a:xfrm>
            <a:off x="8057071" y="3686087"/>
            <a:ext cx="36245" cy="36243"/>
          </a:xfrm>
          <a:prstGeom prst="rect">
            <a:avLst/>
          </a:prstGeom>
        </p:spPr>
      </p:pic>
      <p:pic>
        <p:nvPicPr>
          <p:cNvPr id="1835" name="bg object 1835"/>
          <p:cNvPicPr/>
          <p:nvPr/>
        </p:nvPicPr>
        <p:blipFill>
          <a:blip r:embed="rId953" cstate="print"/>
          <a:stretch>
            <a:fillRect/>
          </a:stretch>
        </p:blipFill>
        <p:spPr>
          <a:xfrm>
            <a:off x="8124139" y="3686087"/>
            <a:ext cx="36239" cy="36243"/>
          </a:xfrm>
          <a:prstGeom prst="rect">
            <a:avLst/>
          </a:prstGeom>
        </p:spPr>
      </p:pic>
      <p:pic>
        <p:nvPicPr>
          <p:cNvPr id="1836" name="bg object 1836"/>
          <p:cNvPicPr/>
          <p:nvPr/>
        </p:nvPicPr>
        <p:blipFill>
          <a:blip r:embed="rId864" cstate="print"/>
          <a:stretch>
            <a:fillRect/>
          </a:stretch>
        </p:blipFill>
        <p:spPr>
          <a:xfrm>
            <a:off x="8191220" y="3686087"/>
            <a:ext cx="36233" cy="36243"/>
          </a:xfrm>
          <a:prstGeom prst="rect">
            <a:avLst/>
          </a:prstGeom>
        </p:spPr>
      </p:pic>
      <p:pic>
        <p:nvPicPr>
          <p:cNvPr id="1837" name="bg object 1837"/>
          <p:cNvPicPr/>
          <p:nvPr/>
        </p:nvPicPr>
        <p:blipFill>
          <a:blip r:embed="rId954" cstate="print"/>
          <a:stretch>
            <a:fillRect/>
          </a:stretch>
        </p:blipFill>
        <p:spPr>
          <a:xfrm>
            <a:off x="3160929" y="3753152"/>
            <a:ext cx="36239" cy="36230"/>
          </a:xfrm>
          <a:prstGeom prst="rect">
            <a:avLst/>
          </a:prstGeom>
        </p:spPr>
      </p:pic>
      <p:pic>
        <p:nvPicPr>
          <p:cNvPr id="1838" name="bg object 1838"/>
          <p:cNvPicPr/>
          <p:nvPr/>
        </p:nvPicPr>
        <p:blipFill>
          <a:blip r:embed="rId955" cstate="print"/>
          <a:stretch>
            <a:fillRect/>
          </a:stretch>
        </p:blipFill>
        <p:spPr>
          <a:xfrm>
            <a:off x="3295072" y="3753152"/>
            <a:ext cx="36233" cy="36243"/>
          </a:xfrm>
          <a:prstGeom prst="rect">
            <a:avLst/>
          </a:prstGeom>
        </p:spPr>
      </p:pic>
      <p:pic>
        <p:nvPicPr>
          <p:cNvPr id="1839" name="bg object 1839"/>
          <p:cNvPicPr/>
          <p:nvPr/>
        </p:nvPicPr>
        <p:blipFill>
          <a:blip r:embed="rId956" cstate="print"/>
          <a:stretch>
            <a:fillRect/>
          </a:stretch>
        </p:blipFill>
        <p:spPr>
          <a:xfrm>
            <a:off x="3362134" y="3753152"/>
            <a:ext cx="36239" cy="36243"/>
          </a:xfrm>
          <a:prstGeom prst="rect">
            <a:avLst/>
          </a:prstGeom>
        </p:spPr>
      </p:pic>
      <p:pic>
        <p:nvPicPr>
          <p:cNvPr id="1840" name="bg object 1840"/>
          <p:cNvPicPr/>
          <p:nvPr/>
        </p:nvPicPr>
        <p:blipFill>
          <a:blip r:embed="rId935" cstate="print"/>
          <a:stretch>
            <a:fillRect/>
          </a:stretch>
        </p:blipFill>
        <p:spPr>
          <a:xfrm>
            <a:off x="3429210" y="3753152"/>
            <a:ext cx="36239" cy="36243"/>
          </a:xfrm>
          <a:prstGeom prst="rect">
            <a:avLst/>
          </a:prstGeom>
        </p:spPr>
      </p:pic>
      <p:pic>
        <p:nvPicPr>
          <p:cNvPr id="1841" name="bg object 1841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630421" y="3753152"/>
            <a:ext cx="36233" cy="36243"/>
          </a:xfrm>
          <a:prstGeom prst="rect">
            <a:avLst/>
          </a:prstGeom>
        </p:spPr>
      </p:pic>
      <p:pic>
        <p:nvPicPr>
          <p:cNvPr id="1842" name="bg object 1842"/>
          <p:cNvPicPr/>
          <p:nvPr/>
        </p:nvPicPr>
        <p:blipFill>
          <a:blip r:embed="rId957" cstate="print"/>
          <a:stretch>
            <a:fillRect/>
          </a:stretch>
        </p:blipFill>
        <p:spPr>
          <a:xfrm>
            <a:off x="5508390" y="3753158"/>
            <a:ext cx="36239" cy="36237"/>
          </a:xfrm>
          <a:prstGeom prst="rect">
            <a:avLst/>
          </a:prstGeom>
        </p:spPr>
      </p:pic>
      <p:pic>
        <p:nvPicPr>
          <p:cNvPr id="1843" name="bg object 1843"/>
          <p:cNvPicPr/>
          <p:nvPr/>
        </p:nvPicPr>
        <p:blipFill>
          <a:blip r:embed="rId928" cstate="print"/>
          <a:stretch>
            <a:fillRect/>
          </a:stretch>
        </p:blipFill>
        <p:spPr>
          <a:xfrm>
            <a:off x="6179103" y="3753158"/>
            <a:ext cx="36239" cy="36237"/>
          </a:xfrm>
          <a:prstGeom prst="rect">
            <a:avLst/>
          </a:prstGeom>
        </p:spPr>
      </p:pic>
      <p:pic>
        <p:nvPicPr>
          <p:cNvPr id="1844" name="bg object 1844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6514446" y="3753158"/>
            <a:ext cx="36239" cy="36237"/>
          </a:xfrm>
          <a:prstGeom prst="rect">
            <a:avLst/>
          </a:prstGeom>
        </p:spPr>
      </p:pic>
      <p:pic>
        <p:nvPicPr>
          <p:cNvPr id="1845" name="bg object 1845"/>
          <p:cNvPicPr/>
          <p:nvPr/>
        </p:nvPicPr>
        <p:blipFill>
          <a:blip r:embed="rId958" cstate="print"/>
          <a:stretch>
            <a:fillRect/>
          </a:stretch>
        </p:blipFill>
        <p:spPr>
          <a:xfrm>
            <a:off x="6849802" y="3753158"/>
            <a:ext cx="36239" cy="36237"/>
          </a:xfrm>
          <a:prstGeom prst="rect">
            <a:avLst/>
          </a:prstGeom>
        </p:spPr>
      </p:pic>
      <p:pic>
        <p:nvPicPr>
          <p:cNvPr id="1846" name="bg object 1846"/>
          <p:cNvPicPr/>
          <p:nvPr/>
        </p:nvPicPr>
        <p:blipFill>
          <a:blip r:embed="rId959" cstate="print"/>
          <a:stretch>
            <a:fillRect/>
          </a:stretch>
        </p:blipFill>
        <p:spPr>
          <a:xfrm>
            <a:off x="7252227" y="3753158"/>
            <a:ext cx="36239" cy="36237"/>
          </a:xfrm>
          <a:prstGeom prst="rect">
            <a:avLst/>
          </a:prstGeom>
        </p:spPr>
      </p:pic>
      <p:pic>
        <p:nvPicPr>
          <p:cNvPr id="1847" name="bg object 1847"/>
          <p:cNvPicPr/>
          <p:nvPr/>
        </p:nvPicPr>
        <p:blipFill>
          <a:blip r:embed="rId960" cstate="print"/>
          <a:stretch>
            <a:fillRect/>
          </a:stretch>
        </p:blipFill>
        <p:spPr>
          <a:xfrm>
            <a:off x="7788788" y="3753158"/>
            <a:ext cx="36233" cy="36237"/>
          </a:xfrm>
          <a:prstGeom prst="rect">
            <a:avLst/>
          </a:prstGeom>
        </p:spPr>
      </p:pic>
      <p:pic>
        <p:nvPicPr>
          <p:cNvPr id="1848" name="bg object 1848"/>
          <p:cNvPicPr/>
          <p:nvPr/>
        </p:nvPicPr>
        <p:blipFill>
          <a:blip r:embed="rId961" cstate="print"/>
          <a:stretch>
            <a:fillRect/>
          </a:stretch>
        </p:blipFill>
        <p:spPr>
          <a:xfrm>
            <a:off x="7855865" y="3753158"/>
            <a:ext cx="36239" cy="36237"/>
          </a:xfrm>
          <a:prstGeom prst="rect">
            <a:avLst/>
          </a:prstGeom>
        </p:spPr>
      </p:pic>
      <p:pic>
        <p:nvPicPr>
          <p:cNvPr id="1849" name="bg object 1849"/>
          <p:cNvPicPr/>
          <p:nvPr/>
        </p:nvPicPr>
        <p:blipFill>
          <a:blip r:embed="rId862" cstate="print"/>
          <a:stretch>
            <a:fillRect/>
          </a:stretch>
        </p:blipFill>
        <p:spPr>
          <a:xfrm>
            <a:off x="7922927" y="3753158"/>
            <a:ext cx="36245" cy="36237"/>
          </a:xfrm>
          <a:prstGeom prst="rect">
            <a:avLst/>
          </a:prstGeom>
        </p:spPr>
      </p:pic>
      <p:pic>
        <p:nvPicPr>
          <p:cNvPr id="1850" name="bg object 1850"/>
          <p:cNvPicPr/>
          <p:nvPr/>
        </p:nvPicPr>
        <p:blipFill>
          <a:blip r:embed="rId862" cstate="print"/>
          <a:stretch>
            <a:fillRect/>
          </a:stretch>
        </p:blipFill>
        <p:spPr>
          <a:xfrm>
            <a:off x="7990002" y="3753158"/>
            <a:ext cx="36233" cy="36237"/>
          </a:xfrm>
          <a:prstGeom prst="rect">
            <a:avLst/>
          </a:prstGeom>
        </p:spPr>
      </p:pic>
      <p:pic>
        <p:nvPicPr>
          <p:cNvPr id="1851" name="bg object 1851"/>
          <p:cNvPicPr/>
          <p:nvPr/>
        </p:nvPicPr>
        <p:blipFill>
          <a:blip r:embed="rId962" cstate="print"/>
          <a:stretch>
            <a:fillRect/>
          </a:stretch>
        </p:blipFill>
        <p:spPr>
          <a:xfrm>
            <a:off x="8057072" y="3753158"/>
            <a:ext cx="36243" cy="36237"/>
          </a:xfrm>
          <a:prstGeom prst="rect">
            <a:avLst/>
          </a:prstGeom>
        </p:spPr>
      </p:pic>
      <p:pic>
        <p:nvPicPr>
          <p:cNvPr id="1852" name="bg object 1852"/>
          <p:cNvPicPr/>
          <p:nvPr/>
        </p:nvPicPr>
        <p:blipFill>
          <a:blip r:embed="rId963" cstate="print"/>
          <a:stretch>
            <a:fillRect/>
          </a:stretch>
        </p:blipFill>
        <p:spPr>
          <a:xfrm>
            <a:off x="8191220" y="3753158"/>
            <a:ext cx="36233" cy="36237"/>
          </a:xfrm>
          <a:prstGeom prst="rect">
            <a:avLst/>
          </a:prstGeom>
        </p:spPr>
      </p:pic>
      <p:pic>
        <p:nvPicPr>
          <p:cNvPr id="1853" name="bg object 1853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160929" y="3820222"/>
            <a:ext cx="36239" cy="36237"/>
          </a:xfrm>
          <a:prstGeom prst="rect">
            <a:avLst/>
          </a:prstGeom>
        </p:spPr>
      </p:pic>
      <p:pic>
        <p:nvPicPr>
          <p:cNvPr id="1854" name="bg object 1854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026791" y="3820222"/>
            <a:ext cx="36239" cy="36237"/>
          </a:xfrm>
          <a:prstGeom prst="rect">
            <a:avLst/>
          </a:prstGeom>
        </p:spPr>
      </p:pic>
      <p:pic>
        <p:nvPicPr>
          <p:cNvPr id="1855" name="bg object 1855"/>
          <p:cNvPicPr/>
          <p:nvPr/>
        </p:nvPicPr>
        <p:blipFill>
          <a:blip r:embed="rId964" cstate="print"/>
          <a:stretch>
            <a:fillRect/>
          </a:stretch>
        </p:blipFill>
        <p:spPr>
          <a:xfrm>
            <a:off x="3362134" y="3820222"/>
            <a:ext cx="36239" cy="36237"/>
          </a:xfrm>
          <a:prstGeom prst="rect">
            <a:avLst/>
          </a:prstGeom>
        </p:spPr>
      </p:pic>
      <p:pic>
        <p:nvPicPr>
          <p:cNvPr id="1856" name="bg object 1856"/>
          <p:cNvPicPr/>
          <p:nvPr/>
        </p:nvPicPr>
        <p:blipFill>
          <a:blip r:embed="rId965" cstate="print"/>
          <a:stretch>
            <a:fillRect/>
          </a:stretch>
        </p:blipFill>
        <p:spPr>
          <a:xfrm>
            <a:off x="3429210" y="3820222"/>
            <a:ext cx="36239" cy="36237"/>
          </a:xfrm>
          <a:prstGeom prst="rect">
            <a:avLst/>
          </a:prstGeom>
        </p:spPr>
      </p:pic>
      <p:pic>
        <p:nvPicPr>
          <p:cNvPr id="1857" name="bg object 1857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563347" y="3820222"/>
            <a:ext cx="36239" cy="36237"/>
          </a:xfrm>
          <a:prstGeom prst="rect">
            <a:avLst/>
          </a:prstGeom>
        </p:spPr>
      </p:pic>
      <p:pic>
        <p:nvPicPr>
          <p:cNvPr id="1858" name="bg object 1858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630421" y="3820222"/>
            <a:ext cx="36233" cy="36237"/>
          </a:xfrm>
          <a:prstGeom prst="rect">
            <a:avLst/>
          </a:prstGeom>
        </p:spPr>
      </p:pic>
      <p:pic>
        <p:nvPicPr>
          <p:cNvPr id="1859" name="bg object 1859"/>
          <p:cNvPicPr/>
          <p:nvPr/>
        </p:nvPicPr>
        <p:blipFill>
          <a:blip r:embed="rId966" cstate="print"/>
          <a:stretch>
            <a:fillRect/>
          </a:stretch>
        </p:blipFill>
        <p:spPr>
          <a:xfrm>
            <a:off x="6916871" y="3820222"/>
            <a:ext cx="36245" cy="36237"/>
          </a:xfrm>
          <a:prstGeom prst="rect">
            <a:avLst/>
          </a:prstGeom>
        </p:spPr>
      </p:pic>
      <p:pic>
        <p:nvPicPr>
          <p:cNvPr id="1860" name="bg object 1860"/>
          <p:cNvPicPr/>
          <p:nvPr/>
        </p:nvPicPr>
        <p:blipFill>
          <a:blip r:embed="rId967" cstate="print"/>
          <a:stretch>
            <a:fillRect/>
          </a:stretch>
        </p:blipFill>
        <p:spPr>
          <a:xfrm>
            <a:off x="7453440" y="3820222"/>
            <a:ext cx="36239" cy="36243"/>
          </a:xfrm>
          <a:prstGeom prst="rect">
            <a:avLst/>
          </a:prstGeom>
        </p:spPr>
      </p:pic>
      <p:pic>
        <p:nvPicPr>
          <p:cNvPr id="1861" name="bg object 1861"/>
          <p:cNvPicPr/>
          <p:nvPr/>
        </p:nvPicPr>
        <p:blipFill>
          <a:blip r:embed="rId967" cstate="print"/>
          <a:stretch>
            <a:fillRect/>
          </a:stretch>
        </p:blipFill>
        <p:spPr>
          <a:xfrm>
            <a:off x="7520508" y="3820222"/>
            <a:ext cx="36239" cy="36243"/>
          </a:xfrm>
          <a:prstGeom prst="rect">
            <a:avLst/>
          </a:prstGeom>
        </p:spPr>
      </p:pic>
      <p:pic>
        <p:nvPicPr>
          <p:cNvPr id="1862" name="bg object 1862"/>
          <p:cNvPicPr/>
          <p:nvPr/>
        </p:nvPicPr>
        <p:blipFill>
          <a:blip r:embed="rId968" cstate="print"/>
          <a:stretch>
            <a:fillRect/>
          </a:stretch>
        </p:blipFill>
        <p:spPr>
          <a:xfrm>
            <a:off x="7654646" y="3820222"/>
            <a:ext cx="36239" cy="36243"/>
          </a:xfrm>
          <a:prstGeom prst="rect">
            <a:avLst/>
          </a:prstGeom>
        </p:spPr>
      </p:pic>
      <p:pic>
        <p:nvPicPr>
          <p:cNvPr id="1863" name="bg object 1863"/>
          <p:cNvPicPr/>
          <p:nvPr/>
        </p:nvPicPr>
        <p:blipFill>
          <a:blip r:embed="rId960" cstate="print"/>
          <a:stretch>
            <a:fillRect/>
          </a:stretch>
        </p:blipFill>
        <p:spPr>
          <a:xfrm>
            <a:off x="7721721" y="3820222"/>
            <a:ext cx="36239" cy="36243"/>
          </a:xfrm>
          <a:prstGeom prst="rect">
            <a:avLst/>
          </a:prstGeom>
        </p:spPr>
      </p:pic>
      <p:pic>
        <p:nvPicPr>
          <p:cNvPr id="1864" name="bg object 1864"/>
          <p:cNvPicPr/>
          <p:nvPr/>
        </p:nvPicPr>
        <p:blipFill>
          <a:blip r:embed="rId969" cstate="print"/>
          <a:stretch>
            <a:fillRect/>
          </a:stretch>
        </p:blipFill>
        <p:spPr>
          <a:xfrm>
            <a:off x="7788788" y="3820222"/>
            <a:ext cx="36233" cy="36243"/>
          </a:xfrm>
          <a:prstGeom prst="rect">
            <a:avLst/>
          </a:prstGeom>
        </p:spPr>
      </p:pic>
      <p:pic>
        <p:nvPicPr>
          <p:cNvPr id="1865" name="bg object 1865"/>
          <p:cNvPicPr/>
          <p:nvPr/>
        </p:nvPicPr>
        <p:blipFill>
          <a:blip r:embed="rId862" cstate="print"/>
          <a:stretch>
            <a:fillRect/>
          </a:stretch>
        </p:blipFill>
        <p:spPr>
          <a:xfrm>
            <a:off x="7855865" y="3820222"/>
            <a:ext cx="36239" cy="36243"/>
          </a:xfrm>
          <a:prstGeom prst="rect">
            <a:avLst/>
          </a:prstGeom>
        </p:spPr>
      </p:pic>
      <p:pic>
        <p:nvPicPr>
          <p:cNvPr id="1866" name="bg object 1866"/>
          <p:cNvPicPr/>
          <p:nvPr/>
        </p:nvPicPr>
        <p:blipFill>
          <a:blip r:embed="rId970" cstate="print"/>
          <a:stretch>
            <a:fillRect/>
          </a:stretch>
        </p:blipFill>
        <p:spPr>
          <a:xfrm>
            <a:off x="8057071" y="3820222"/>
            <a:ext cx="36245" cy="36243"/>
          </a:xfrm>
          <a:prstGeom prst="rect">
            <a:avLst/>
          </a:prstGeom>
        </p:spPr>
      </p:pic>
      <p:pic>
        <p:nvPicPr>
          <p:cNvPr id="1867" name="bg object 1867"/>
          <p:cNvPicPr/>
          <p:nvPr/>
        </p:nvPicPr>
        <p:blipFill>
          <a:blip r:embed="rId864" cstate="print"/>
          <a:stretch>
            <a:fillRect/>
          </a:stretch>
        </p:blipFill>
        <p:spPr>
          <a:xfrm>
            <a:off x="8124139" y="3820222"/>
            <a:ext cx="36239" cy="36243"/>
          </a:xfrm>
          <a:prstGeom prst="rect">
            <a:avLst/>
          </a:prstGeom>
        </p:spPr>
      </p:pic>
      <p:pic>
        <p:nvPicPr>
          <p:cNvPr id="1868" name="bg object 1868"/>
          <p:cNvPicPr/>
          <p:nvPr/>
        </p:nvPicPr>
        <p:blipFill>
          <a:blip r:embed="rId971" cstate="print"/>
          <a:stretch>
            <a:fillRect/>
          </a:stretch>
        </p:blipFill>
        <p:spPr>
          <a:xfrm>
            <a:off x="8191220" y="3820222"/>
            <a:ext cx="36233" cy="36243"/>
          </a:xfrm>
          <a:prstGeom prst="rect">
            <a:avLst/>
          </a:prstGeom>
        </p:spPr>
      </p:pic>
      <p:pic>
        <p:nvPicPr>
          <p:cNvPr id="1869" name="bg object 1869"/>
          <p:cNvPicPr/>
          <p:nvPr/>
        </p:nvPicPr>
        <p:blipFill>
          <a:blip r:embed="rId972" cstate="print"/>
          <a:stretch>
            <a:fillRect/>
          </a:stretch>
        </p:blipFill>
        <p:spPr>
          <a:xfrm>
            <a:off x="8258283" y="3820222"/>
            <a:ext cx="36239" cy="36243"/>
          </a:xfrm>
          <a:prstGeom prst="rect">
            <a:avLst/>
          </a:prstGeom>
        </p:spPr>
      </p:pic>
      <p:pic>
        <p:nvPicPr>
          <p:cNvPr id="1870" name="bg object 1870"/>
          <p:cNvPicPr/>
          <p:nvPr/>
        </p:nvPicPr>
        <p:blipFill>
          <a:blip r:embed="rId964" cstate="print"/>
          <a:stretch>
            <a:fillRect/>
          </a:stretch>
        </p:blipFill>
        <p:spPr>
          <a:xfrm>
            <a:off x="3429210" y="3887280"/>
            <a:ext cx="36239" cy="36243"/>
          </a:xfrm>
          <a:prstGeom prst="rect">
            <a:avLst/>
          </a:prstGeom>
        </p:spPr>
      </p:pic>
      <p:pic>
        <p:nvPicPr>
          <p:cNvPr id="1871" name="bg object 1871"/>
          <p:cNvPicPr/>
          <p:nvPr/>
        </p:nvPicPr>
        <p:blipFill>
          <a:blip r:embed="rId967" cstate="print"/>
          <a:stretch>
            <a:fillRect/>
          </a:stretch>
        </p:blipFill>
        <p:spPr>
          <a:xfrm>
            <a:off x="7453440" y="3887286"/>
            <a:ext cx="36239" cy="36237"/>
          </a:xfrm>
          <a:prstGeom prst="rect">
            <a:avLst/>
          </a:prstGeom>
        </p:spPr>
      </p:pic>
      <p:pic>
        <p:nvPicPr>
          <p:cNvPr id="1872" name="bg object 1872"/>
          <p:cNvPicPr/>
          <p:nvPr/>
        </p:nvPicPr>
        <p:blipFill>
          <a:blip r:embed="rId973" cstate="print"/>
          <a:stretch>
            <a:fillRect/>
          </a:stretch>
        </p:blipFill>
        <p:spPr>
          <a:xfrm>
            <a:off x="7587583" y="3887286"/>
            <a:ext cx="36239" cy="36237"/>
          </a:xfrm>
          <a:prstGeom prst="rect">
            <a:avLst/>
          </a:prstGeom>
        </p:spPr>
      </p:pic>
      <p:pic>
        <p:nvPicPr>
          <p:cNvPr id="1873" name="bg object 1873"/>
          <p:cNvPicPr/>
          <p:nvPr/>
        </p:nvPicPr>
        <p:blipFill>
          <a:blip r:embed="rId974" cstate="print"/>
          <a:stretch>
            <a:fillRect/>
          </a:stretch>
        </p:blipFill>
        <p:spPr>
          <a:xfrm>
            <a:off x="7654646" y="3887286"/>
            <a:ext cx="36239" cy="36237"/>
          </a:xfrm>
          <a:prstGeom prst="rect">
            <a:avLst/>
          </a:prstGeom>
        </p:spPr>
      </p:pic>
      <p:pic>
        <p:nvPicPr>
          <p:cNvPr id="1874" name="bg object 1874"/>
          <p:cNvPicPr/>
          <p:nvPr/>
        </p:nvPicPr>
        <p:blipFill>
          <a:blip r:embed="rId895" cstate="print"/>
          <a:stretch>
            <a:fillRect/>
          </a:stretch>
        </p:blipFill>
        <p:spPr>
          <a:xfrm>
            <a:off x="8258283" y="3887286"/>
            <a:ext cx="36239" cy="36237"/>
          </a:xfrm>
          <a:prstGeom prst="rect">
            <a:avLst/>
          </a:prstGeom>
        </p:spPr>
      </p:pic>
      <p:pic>
        <p:nvPicPr>
          <p:cNvPr id="1875" name="bg object 1875"/>
          <p:cNvPicPr/>
          <p:nvPr/>
        </p:nvPicPr>
        <p:blipFill>
          <a:blip r:embed="rId975" cstate="print"/>
          <a:stretch>
            <a:fillRect/>
          </a:stretch>
        </p:blipFill>
        <p:spPr>
          <a:xfrm>
            <a:off x="8325358" y="3887286"/>
            <a:ext cx="36233" cy="36237"/>
          </a:xfrm>
          <a:prstGeom prst="rect">
            <a:avLst/>
          </a:prstGeom>
        </p:spPr>
      </p:pic>
      <p:pic>
        <p:nvPicPr>
          <p:cNvPr id="1876" name="bg object 1876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362134" y="4021414"/>
            <a:ext cx="36239" cy="36243"/>
          </a:xfrm>
          <a:prstGeom prst="rect">
            <a:avLst/>
          </a:prstGeom>
        </p:spPr>
      </p:pic>
      <p:pic>
        <p:nvPicPr>
          <p:cNvPr id="1877" name="bg object 1877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29210" y="4021420"/>
            <a:ext cx="36239" cy="36237"/>
          </a:xfrm>
          <a:prstGeom prst="rect">
            <a:avLst/>
          </a:prstGeom>
        </p:spPr>
      </p:pic>
      <p:pic>
        <p:nvPicPr>
          <p:cNvPr id="1878" name="bg object 1878"/>
          <p:cNvPicPr/>
          <p:nvPr/>
        </p:nvPicPr>
        <p:blipFill>
          <a:blip r:embed="rId976" cstate="print"/>
          <a:stretch>
            <a:fillRect/>
          </a:stretch>
        </p:blipFill>
        <p:spPr>
          <a:xfrm>
            <a:off x="3831635" y="4021420"/>
            <a:ext cx="36239" cy="36237"/>
          </a:xfrm>
          <a:prstGeom prst="rect">
            <a:avLst/>
          </a:prstGeom>
        </p:spPr>
      </p:pic>
      <p:pic>
        <p:nvPicPr>
          <p:cNvPr id="1879" name="bg object 1879"/>
          <p:cNvPicPr/>
          <p:nvPr/>
        </p:nvPicPr>
        <p:blipFill>
          <a:blip r:embed="rId935" cstate="print"/>
          <a:stretch>
            <a:fillRect/>
          </a:stretch>
        </p:blipFill>
        <p:spPr>
          <a:xfrm>
            <a:off x="3898704" y="4021420"/>
            <a:ext cx="36239" cy="36237"/>
          </a:xfrm>
          <a:prstGeom prst="rect">
            <a:avLst/>
          </a:prstGeom>
        </p:spPr>
      </p:pic>
      <p:pic>
        <p:nvPicPr>
          <p:cNvPr id="1880" name="bg object 1880"/>
          <p:cNvPicPr/>
          <p:nvPr/>
        </p:nvPicPr>
        <p:blipFill>
          <a:blip r:embed="rId977" cstate="print"/>
          <a:stretch>
            <a:fillRect/>
          </a:stretch>
        </p:blipFill>
        <p:spPr>
          <a:xfrm>
            <a:off x="3965772" y="4021420"/>
            <a:ext cx="36239" cy="36237"/>
          </a:xfrm>
          <a:prstGeom prst="rect">
            <a:avLst/>
          </a:prstGeom>
        </p:spPr>
      </p:pic>
      <p:pic>
        <p:nvPicPr>
          <p:cNvPr id="1881" name="bg object 1881"/>
          <p:cNvPicPr/>
          <p:nvPr/>
        </p:nvPicPr>
        <p:blipFill>
          <a:blip r:embed="rId967" cstate="print"/>
          <a:stretch>
            <a:fillRect/>
          </a:stretch>
        </p:blipFill>
        <p:spPr>
          <a:xfrm>
            <a:off x="7386364" y="4021420"/>
            <a:ext cx="36239" cy="36237"/>
          </a:xfrm>
          <a:prstGeom prst="rect">
            <a:avLst/>
          </a:prstGeom>
        </p:spPr>
      </p:pic>
      <p:pic>
        <p:nvPicPr>
          <p:cNvPr id="1882" name="bg object 1882"/>
          <p:cNvPicPr/>
          <p:nvPr/>
        </p:nvPicPr>
        <p:blipFill>
          <a:blip r:embed="rId967" cstate="print"/>
          <a:stretch>
            <a:fillRect/>
          </a:stretch>
        </p:blipFill>
        <p:spPr>
          <a:xfrm>
            <a:off x="7453440" y="4021420"/>
            <a:ext cx="36239" cy="36237"/>
          </a:xfrm>
          <a:prstGeom prst="rect">
            <a:avLst/>
          </a:prstGeom>
        </p:spPr>
      </p:pic>
      <p:pic>
        <p:nvPicPr>
          <p:cNvPr id="1883" name="bg object 1883"/>
          <p:cNvPicPr/>
          <p:nvPr/>
        </p:nvPicPr>
        <p:blipFill>
          <a:blip r:embed="rId978" cstate="print"/>
          <a:stretch>
            <a:fillRect/>
          </a:stretch>
        </p:blipFill>
        <p:spPr>
          <a:xfrm>
            <a:off x="7520508" y="4021420"/>
            <a:ext cx="36239" cy="36237"/>
          </a:xfrm>
          <a:prstGeom prst="rect">
            <a:avLst/>
          </a:prstGeom>
        </p:spPr>
      </p:pic>
      <p:pic>
        <p:nvPicPr>
          <p:cNvPr id="1884" name="bg object 1884"/>
          <p:cNvPicPr/>
          <p:nvPr/>
        </p:nvPicPr>
        <p:blipFill>
          <a:blip r:embed="rId979" cstate="print"/>
          <a:stretch>
            <a:fillRect/>
          </a:stretch>
        </p:blipFill>
        <p:spPr>
          <a:xfrm>
            <a:off x="7587583" y="4021420"/>
            <a:ext cx="36239" cy="36237"/>
          </a:xfrm>
          <a:prstGeom prst="rect">
            <a:avLst/>
          </a:prstGeom>
        </p:spPr>
      </p:pic>
      <p:pic>
        <p:nvPicPr>
          <p:cNvPr id="1885" name="bg object 1885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96279" y="4088478"/>
            <a:ext cx="36239" cy="36237"/>
          </a:xfrm>
          <a:prstGeom prst="rect">
            <a:avLst/>
          </a:prstGeom>
        </p:spPr>
      </p:pic>
      <p:pic>
        <p:nvPicPr>
          <p:cNvPr id="1886" name="bg object 1886"/>
          <p:cNvPicPr/>
          <p:nvPr/>
        </p:nvPicPr>
        <p:blipFill>
          <a:blip r:embed="rId980" cstate="print"/>
          <a:stretch>
            <a:fillRect/>
          </a:stretch>
        </p:blipFill>
        <p:spPr>
          <a:xfrm>
            <a:off x="4032847" y="4088478"/>
            <a:ext cx="36239" cy="36237"/>
          </a:xfrm>
          <a:prstGeom prst="rect">
            <a:avLst/>
          </a:prstGeom>
        </p:spPr>
      </p:pic>
      <p:pic>
        <p:nvPicPr>
          <p:cNvPr id="1887" name="bg object 1887"/>
          <p:cNvPicPr/>
          <p:nvPr/>
        </p:nvPicPr>
        <p:blipFill>
          <a:blip r:embed="rId977" cstate="print"/>
          <a:stretch>
            <a:fillRect/>
          </a:stretch>
        </p:blipFill>
        <p:spPr>
          <a:xfrm>
            <a:off x="4099915" y="4088478"/>
            <a:ext cx="36233" cy="36237"/>
          </a:xfrm>
          <a:prstGeom prst="rect">
            <a:avLst/>
          </a:prstGeom>
        </p:spPr>
      </p:pic>
      <p:pic>
        <p:nvPicPr>
          <p:cNvPr id="1888" name="bg object 1888"/>
          <p:cNvPicPr/>
          <p:nvPr/>
        </p:nvPicPr>
        <p:blipFill>
          <a:blip r:embed="rId981" cstate="print"/>
          <a:stretch>
            <a:fillRect/>
          </a:stretch>
        </p:blipFill>
        <p:spPr>
          <a:xfrm>
            <a:off x="7520508" y="4088490"/>
            <a:ext cx="36239" cy="36230"/>
          </a:xfrm>
          <a:prstGeom prst="rect">
            <a:avLst/>
          </a:prstGeom>
        </p:spPr>
      </p:pic>
      <p:pic>
        <p:nvPicPr>
          <p:cNvPr id="1889" name="bg object 1889"/>
          <p:cNvPicPr/>
          <p:nvPr/>
        </p:nvPicPr>
        <p:blipFill>
          <a:blip r:embed="rId982" cstate="print"/>
          <a:stretch>
            <a:fillRect/>
          </a:stretch>
        </p:blipFill>
        <p:spPr>
          <a:xfrm>
            <a:off x="7587583" y="4088490"/>
            <a:ext cx="36239" cy="36230"/>
          </a:xfrm>
          <a:prstGeom prst="rect">
            <a:avLst/>
          </a:prstGeom>
        </p:spPr>
      </p:pic>
      <p:pic>
        <p:nvPicPr>
          <p:cNvPr id="1890" name="bg object 1890"/>
          <p:cNvPicPr/>
          <p:nvPr/>
        </p:nvPicPr>
        <p:blipFill>
          <a:blip r:embed="rId983" cstate="print"/>
          <a:stretch>
            <a:fillRect/>
          </a:stretch>
        </p:blipFill>
        <p:spPr>
          <a:xfrm>
            <a:off x="7990002" y="4088490"/>
            <a:ext cx="36233" cy="36230"/>
          </a:xfrm>
          <a:prstGeom prst="rect">
            <a:avLst/>
          </a:prstGeom>
        </p:spPr>
      </p:pic>
      <p:pic>
        <p:nvPicPr>
          <p:cNvPr id="1891" name="bg object 1891"/>
          <p:cNvPicPr/>
          <p:nvPr/>
        </p:nvPicPr>
        <p:blipFill>
          <a:blip r:embed="rId984" cstate="print"/>
          <a:stretch>
            <a:fillRect/>
          </a:stretch>
        </p:blipFill>
        <p:spPr>
          <a:xfrm>
            <a:off x="8258283" y="4088490"/>
            <a:ext cx="36239" cy="36230"/>
          </a:xfrm>
          <a:prstGeom prst="rect">
            <a:avLst/>
          </a:prstGeom>
        </p:spPr>
      </p:pic>
      <p:pic>
        <p:nvPicPr>
          <p:cNvPr id="1892" name="bg object 1892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96279" y="4155555"/>
            <a:ext cx="36239" cy="36237"/>
          </a:xfrm>
          <a:prstGeom prst="rect">
            <a:avLst/>
          </a:prstGeom>
        </p:spPr>
      </p:pic>
      <p:pic>
        <p:nvPicPr>
          <p:cNvPr id="1893" name="bg object 1893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563347" y="4155555"/>
            <a:ext cx="36239" cy="36237"/>
          </a:xfrm>
          <a:prstGeom prst="rect">
            <a:avLst/>
          </a:prstGeom>
        </p:spPr>
      </p:pic>
      <p:pic>
        <p:nvPicPr>
          <p:cNvPr id="1894" name="bg object 1894"/>
          <p:cNvPicPr/>
          <p:nvPr/>
        </p:nvPicPr>
        <p:blipFill>
          <a:blip r:embed="rId949" cstate="print"/>
          <a:stretch>
            <a:fillRect/>
          </a:stretch>
        </p:blipFill>
        <p:spPr>
          <a:xfrm>
            <a:off x="5508390" y="4155555"/>
            <a:ext cx="36239" cy="36237"/>
          </a:xfrm>
          <a:prstGeom prst="rect">
            <a:avLst/>
          </a:prstGeom>
        </p:spPr>
      </p:pic>
      <p:pic>
        <p:nvPicPr>
          <p:cNvPr id="1895" name="bg object 1895"/>
          <p:cNvPicPr/>
          <p:nvPr/>
        </p:nvPicPr>
        <p:blipFill>
          <a:blip r:embed="rId949" cstate="print"/>
          <a:stretch>
            <a:fillRect/>
          </a:stretch>
        </p:blipFill>
        <p:spPr>
          <a:xfrm>
            <a:off x="5575471" y="4155555"/>
            <a:ext cx="36233" cy="36237"/>
          </a:xfrm>
          <a:prstGeom prst="rect">
            <a:avLst/>
          </a:prstGeom>
        </p:spPr>
      </p:pic>
      <p:pic>
        <p:nvPicPr>
          <p:cNvPr id="1896" name="bg object 1896"/>
          <p:cNvPicPr/>
          <p:nvPr/>
        </p:nvPicPr>
        <p:blipFill>
          <a:blip r:embed="rId985" cstate="print"/>
          <a:stretch>
            <a:fillRect/>
          </a:stretch>
        </p:blipFill>
        <p:spPr>
          <a:xfrm>
            <a:off x="7453440" y="4155555"/>
            <a:ext cx="36239" cy="36237"/>
          </a:xfrm>
          <a:prstGeom prst="rect">
            <a:avLst/>
          </a:prstGeom>
        </p:spPr>
      </p:pic>
      <p:pic>
        <p:nvPicPr>
          <p:cNvPr id="1897" name="bg object 1897"/>
          <p:cNvPicPr/>
          <p:nvPr/>
        </p:nvPicPr>
        <p:blipFill>
          <a:blip r:embed="rId891" cstate="print"/>
          <a:stretch>
            <a:fillRect/>
          </a:stretch>
        </p:blipFill>
        <p:spPr>
          <a:xfrm>
            <a:off x="7587583" y="4155555"/>
            <a:ext cx="36239" cy="36237"/>
          </a:xfrm>
          <a:prstGeom prst="rect">
            <a:avLst/>
          </a:prstGeom>
        </p:spPr>
      </p:pic>
      <p:pic>
        <p:nvPicPr>
          <p:cNvPr id="1898" name="bg object 1898"/>
          <p:cNvPicPr/>
          <p:nvPr/>
        </p:nvPicPr>
        <p:blipFill>
          <a:blip r:embed="rId986" cstate="print"/>
          <a:stretch>
            <a:fillRect/>
          </a:stretch>
        </p:blipFill>
        <p:spPr>
          <a:xfrm>
            <a:off x="8124139" y="4155555"/>
            <a:ext cx="36239" cy="36237"/>
          </a:xfrm>
          <a:prstGeom prst="rect">
            <a:avLst/>
          </a:prstGeom>
        </p:spPr>
      </p:pic>
      <p:pic>
        <p:nvPicPr>
          <p:cNvPr id="1899" name="bg object 1899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630421" y="4222612"/>
            <a:ext cx="36233" cy="36237"/>
          </a:xfrm>
          <a:prstGeom prst="rect">
            <a:avLst/>
          </a:prstGeom>
        </p:spPr>
      </p:pic>
      <p:pic>
        <p:nvPicPr>
          <p:cNvPr id="1900" name="bg object 1900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697491" y="4222612"/>
            <a:ext cx="36239" cy="36237"/>
          </a:xfrm>
          <a:prstGeom prst="rect">
            <a:avLst/>
          </a:prstGeom>
        </p:spPr>
      </p:pic>
      <p:pic>
        <p:nvPicPr>
          <p:cNvPr id="1901" name="bg object 1901"/>
          <p:cNvPicPr/>
          <p:nvPr/>
        </p:nvPicPr>
        <p:blipFill>
          <a:blip r:embed="rId949" cstate="print"/>
          <a:stretch>
            <a:fillRect/>
          </a:stretch>
        </p:blipFill>
        <p:spPr>
          <a:xfrm>
            <a:off x="5374246" y="4222612"/>
            <a:ext cx="36239" cy="36237"/>
          </a:xfrm>
          <a:prstGeom prst="rect">
            <a:avLst/>
          </a:prstGeom>
        </p:spPr>
      </p:pic>
      <p:pic>
        <p:nvPicPr>
          <p:cNvPr id="1902" name="bg object 1902"/>
          <p:cNvPicPr/>
          <p:nvPr/>
        </p:nvPicPr>
        <p:blipFill>
          <a:blip r:embed="rId667" cstate="print"/>
          <a:stretch>
            <a:fillRect/>
          </a:stretch>
        </p:blipFill>
        <p:spPr>
          <a:xfrm>
            <a:off x="5309775" y="4024011"/>
            <a:ext cx="31058" cy="31056"/>
          </a:xfrm>
          <a:prstGeom prst="rect">
            <a:avLst/>
          </a:prstGeom>
        </p:spPr>
      </p:pic>
      <p:pic>
        <p:nvPicPr>
          <p:cNvPr id="1903" name="bg object 1903"/>
          <p:cNvPicPr/>
          <p:nvPr/>
        </p:nvPicPr>
        <p:blipFill>
          <a:blip r:embed="rId949" cstate="print"/>
          <a:stretch>
            <a:fillRect/>
          </a:stretch>
        </p:blipFill>
        <p:spPr>
          <a:xfrm>
            <a:off x="5307184" y="4222612"/>
            <a:ext cx="36239" cy="36237"/>
          </a:xfrm>
          <a:prstGeom prst="rect">
            <a:avLst/>
          </a:prstGeom>
        </p:spPr>
      </p:pic>
      <p:pic>
        <p:nvPicPr>
          <p:cNvPr id="1904" name="bg object 1904"/>
          <p:cNvPicPr/>
          <p:nvPr/>
        </p:nvPicPr>
        <p:blipFill>
          <a:blip r:embed="rId949" cstate="print"/>
          <a:stretch>
            <a:fillRect/>
          </a:stretch>
        </p:blipFill>
        <p:spPr>
          <a:xfrm>
            <a:off x="5441328" y="4222612"/>
            <a:ext cx="36239" cy="36237"/>
          </a:xfrm>
          <a:prstGeom prst="rect">
            <a:avLst/>
          </a:prstGeom>
        </p:spPr>
      </p:pic>
      <p:pic>
        <p:nvPicPr>
          <p:cNvPr id="1905" name="bg object 1905"/>
          <p:cNvPicPr/>
          <p:nvPr/>
        </p:nvPicPr>
        <p:blipFill>
          <a:blip r:embed="rId949" cstate="print"/>
          <a:stretch>
            <a:fillRect/>
          </a:stretch>
        </p:blipFill>
        <p:spPr>
          <a:xfrm>
            <a:off x="5508390" y="4222612"/>
            <a:ext cx="36239" cy="36237"/>
          </a:xfrm>
          <a:prstGeom prst="rect">
            <a:avLst/>
          </a:prstGeom>
        </p:spPr>
      </p:pic>
      <p:pic>
        <p:nvPicPr>
          <p:cNvPr id="1906" name="bg object 1906"/>
          <p:cNvPicPr/>
          <p:nvPr/>
        </p:nvPicPr>
        <p:blipFill>
          <a:blip r:embed="rId949" cstate="print"/>
          <a:stretch>
            <a:fillRect/>
          </a:stretch>
        </p:blipFill>
        <p:spPr>
          <a:xfrm>
            <a:off x="5575471" y="4222612"/>
            <a:ext cx="36233" cy="36237"/>
          </a:xfrm>
          <a:prstGeom prst="rect">
            <a:avLst/>
          </a:prstGeom>
        </p:spPr>
      </p:pic>
      <p:pic>
        <p:nvPicPr>
          <p:cNvPr id="1907" name="bg object 1907"/>
          <p:cNvPicPr/>
          <p:nvPr/>
        </p:nvPicPr>
        <p:blipFill>
          <a:blip r:embed="rId949" cstate="print"/>
          <a:stretch>
            <a:fillRect/>
          </a:stretch>
        </p:blipFill>
        <p:spPr>
          <a:xfrm>
            <a:off x="5642534" y="4222612"/>
            <a:ext cx="36239" cy="36237"/>
          </a:xfrm>
          <a:prstGeom prst="rect">
            <a:avLst/>
          </a:prstGeom>
        </p:spPr>
      </p:pic>
      <p:pic>
        <p:nvPicPr>
          <p:cNvPr id="1908" name="bg object 1908"/>
          <p:cNvPicPr/>
          <p:nvPr/>
        </p:nvPicPr>
        <p:blipFill>
          <a:blip r:embed="rId987" cstate="print"/>
          <a:stretch>
            <a:fillRect/>
          </a:stretch>
        </p:blipFill>
        <p:spPr>
          <a:xfrm>
            <a:off x="5709603" y="4222612"/>
            <a:ext cx="36239" cy="36237"/>
          </a:xfrm>
          <a:prstGeom prst="rect">
            <a:avLst/>
          </a:prstGeom>
        </p:spPr>
      </p:pic>
      <p:pic>
        <p:nvPicPr>
          <p:cNvPr id="1909" name="bg object 1909"/>
          <p:cNvPicPr/>
          <p:nvPr/>
        </p:nvPicPr>
        <p:blipFill>
          <a:blip r:embed="rId988" cstate="print"/>
          <a:stretch>
            <a:fillRect/>
          </a:stretch>
        </p:blipFill>
        <p:spPr>
          <a:xfrm>
            <a:off x="5776671" y="4222612"/>
            <a:ext cx="36252" cy="36237"/>
          </a:xfrm>
          <a:prstGeom prst="rect">
            <a:avLst/>
          </a:prstGeom>
        </p:spPr>
      </p:pic>
      <p:pic>
        <p:nvPicPr>
          <p:cNvPr id="1910" name="bg object 1910"/>
          <p:cNvPicPr/>
          <p:nvPr/>
        </p:nvPicPr>
        <p:blipFill>
          <a:blip r:embed="rId989" cstate="print"/>
          <a:stretch>
            <a:fillRect/>
          </a:stretch>
        </p:blipFill>
        <p:spPr>
          <a:xfrm>
            <a:off x="5843746" y="4222612"/>
            <a:ext cx="36239" cy="36237"/>
          </a:xfrm>
          <a:prstGeom prst="rect">
            <a:avLst/>
          </a:prstGeom>
        </p:spPr>
      </p:pic>
      <p:pic>
        <p:nvPicPr>
          <p:cNvPr id="1911" name="bg object 1911"/>
          <p:cNvPicPr/>
          <p:nvPr/>
        </p:nvPicPr>
        <p:blipFill>
          <a:blip r:embed="rId990" cstate="print"/>
          <a:stretch>
            <a:fillRect/>
          </a:stretch>
        </p:blipFill>
        <p:spPr>
          <a:xfrm>
            <a:off x="5910815" y="4222612"/>
            <a:ext cx="36239" cy="36237"/>
          </a:xfrm>
          <a:prstGeom prst="rect">
            <a:avLst/>
          </a:prstGeom>
        </p:spPr>
      </p:pic>
      <p:pic>
        <p:nvPicPr>
          <p:cNvPr id="1912" name="bg object 1912"/>
          <p:cNvPicPr/>
          <p:nvPr/>
        </p:nvPicPr>
        <p:blipFill>
          <a:blip r:embed="rId991" cstate="print"/>
          <a:stretch>
            <a:fillRect/>
          </a:stretch>
        </p:blipFill>
        <p:spPr>
          <a:xfrm>
            <a:off x="5977889" y="4222612"/>
            <a:ext cx="36233" cy="36237"/>
          </a:xfrm>
          <a:prstGeom prst="rect">
            <a:avLst/>
          </a:prstGeom>
        </p:spPr>
      </p:pic>
      <p:pic>
        <p:nvPicPr>
          <p:cNvPr id="1913" name="bg object 1913"/>
          <p:cNvPicPr/>
          <p:nvPr/>
        </p:nvPicPr>
        <p:blipFill>
          <a:blip r:embed="rId992" cstate="print"/>
          <a:stretch>
            <a:fillRect/>
          </a:stretch>
        </p:blipFill>
        <p:spPr>
          <a:xfrm>
            <a:off x="6112028" y="4222612"/>
            <a:ext cx="36239" cy="36243"/>
          </a:xfrm>
          <a:prstGeom prst="rect">
            <a:avLst/>
          </a:prstGeom>
        </p:spPr>
      </p:pic>
      <p:pic>
        <p:nvPicPr>
          <p:cNvPr id="1914" name="bg object 1914"/>
          <p:cNvPicPr/>
          <p:nvPr/>
        </p:nvPicPr>
        <p:blipFill>
          <a:blip r:embed="rId992" cstate="print"/>
          <a:stretch>
            <a:fillRect/>
          </a:stretch>
        </p:blipFill>
        <p:spPr>
          <a:xfrm>
            <a:off x="6179103" y="4222612"/>
            <a:ext cx="36239" cy="36243"/>
          </a:xfrm>
          <a:prstGeom prst="rect">
            <a:avLst/>
          </a:prstGeom>
        </p:spPr>
      </p:pic>
      <p:pic>
        <p:nvPicPr>
          <p:cNvPr id="1915" name="bg object 1915"/>
          <p:cNvPicPr/>
          <p:nvPr/>
        </p:nvPicPr>
        <p:blipFill>
          <a:blip r:embed="rId993" cstate="print"/>
          <a:stretch>
            <a:fillRect/>
          </a:stretch>
        </p:blipFill>
        <p:spPr>
          <a:xfrm>
            <a:off x="6246171" y="4222612"/>
            <a:ext cx="36239" cy="36243"/>
          </a:xfrm>
          <a:prstGeom prst="rect">
            <a:avLst/>
          </a:prstGeom>
        </p:spPr>
      </p:pic>
      <p:pic>
        <p:nvPicPr>
          <p:cNvPr id="1916" name="bg object 1916"/>
          <p:cNvPicPr/>
          <p:nvPr/>
        </p:nvPicPr>
        <p:blipFill>
          <a:blip r:embed="rId994" cstate="print"/>
          <a:stretch>
            <a:fillRect/>
          </a:stretch>
        </p:blipFill>
        <p:spPr>
          <a:xfrm>
            <a:off x="6380309" y="4222612"/>
            <a:ext cx="36239" cy="36243"/>
          </a:xfrm>
          <a:prstGeom prst="rect">
            <a:avLst/>
          </a:prstGeom>
        </p:spPr>
      </p:pic>
      <p:pic>
        <p:nvPicPr>
          <p:cNvPr id="1917" name="bg object 1917"/>
          <p:cNvPicPr/>
          <p:nvPr/>
        </p:nvPicPr>
        <p:blipFill>
          <a:blip r:embed="rId995" cstate="print"/>
          <a:stretch>
            <a:fillRect/>
          </a:stretch>
        </p:blipFill>
        <p:spPr>
          <a:xfrm>
            <a:off x="6447383" y="4222612"/>
            <a:ext cx="36239" cy="36243"/>
          </a:xfrm>
          <a:prstGeom prst="rect">
            <a:avLst/>
          </a:prstGeom>
        </p:spPr>
      </p:pic>
      <p:pic>
        <p:nvPicPr>
          <p:cNvPr id="1918" name="bg object 1918"/>
          <p:cNvPicPr/>
          <p:nvPr/>
        </p:nvPicPr>
        <p:blipFill>
          <a:blip r:embed="rId996" cstate="print"/>
          <a:stretch>
            <a:fillRect/>
          </a:stretch>
        </p:blipFill>
        <p:spPr>
          <a:xfrm>
            <a:off x="6514446" y="4222612"/>
            <a:ext cx="36239" cy="36243"/>
          </a:xfrm>
          <a:prstGeom prst="rect">
            <a:avLst/>
          </a:prstGeom>
        </p:spPr>
      </p:pic>
      <p:pic>
        <p:nvPicPr>
          <p:cNvPr id="1919" name="bg object 1919"/>
          <p:cNvPicPr/>
          <p:nvPr/>
        </p:nvPicPr>
        <p:blipFill>
          <a:blip r:embed="rId997" cstate="print"/>
          <a:stretch>
            <a:fillRect/>
          </a:stretch>
        </p:blipFill>
        <p:spPr>
          <a:xfrm>
            <a:off x="6581527" y="4222612"/>
            <a:ext cx="36233" cy="36243"/>
          </a:xfrm>
          <a:prstGeom prst="rect">
            <a:avLst/>
          </a:prstGeom>
        </p:spPr>
      </p:pic>
      <p:pic>
        <p:nvPicPr>
          <p:cNvPr id="1920" name="bg object 1920"/>
          <p:cNvPicPr/>
          <p:nvPr/>
        </p:nvPicPr>
        <p:blipFill>
          <a:blip r:embed="rId998" cstate="print"/>
          <a:stretch>
            <a:fillRect/>
          </a:stretch>
        </p:blipFill>
        <p:spPr>
          <a:xfrm>
            <a:off x="7855865" y="4222619"/>
            <a:ext cx="36239" cy="36237"/>
          </a:xfrm>
          <a:prstGeom prst="rect">
            <a:avLst/>
          </a:prstGeom>
        </p:spPr>
      </p:pic>
      <p:pic>
        <p:nvPicPr>
          <p:cNvPr id="1921" name="bg object 1921"/>
          <p:cNvPicPr/>
          <p:nvPr/>
        </p:nvPicPr>
        <p:blipFill>
          <a:blip r:embed="rId999" cstate="print"/>
          <a:stretch>
            <a:fillRect/>
          </a:stretch>
        </p:blipFill>
        <p:spPr>
          <a:xfrm>
            <a:off x="7990002" y="4222619"/>
            <a:ext cx="36233" cy="36237"/>
          </a:xfrm>
          <a:prstGeom prst="rect">
            <a:avLst/>
          </a:prstGeom>
        </p:spPr>
      </p:pic>
      <p:pic>
        <p:nvPicPr>
          <p:cNvPr id="1922" name="bg object 1922"/>
          <p:cNvPicPr/>
          <p:nvPr/>
        </p:nvPicPr>
        <p:blipFill>
          <a:blip r:embed="rId1000" cstate="print"/>
          <a:stretch>
            <a:fillRect/>
          </a:stretch>
        </p:blipFill>
        <p:spPr>
          <a:xfrm>
            <a:off x="8191220" y="4222619"/>
            <a:ext cx="36233" cy="36237"/>
          </a:xfrm>
          <a:prstGeom prst="rect">
            <a:avLst/>
          </a:prstGeom>
        </p:spPr>
      </p:pic>
      <p:pic>
        <p:nvPicPr>
          <p:cNvPr id="1923" name="bg object 1923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764559" y="4289683"/>
            <a:ext cx="36239" cy="36237"/>
          </a:xfrm>
          <a:prstGeom prst="rect">
            <a:avLst/>
          </a:prstGeom>
        </p:spPr>
      </p:pic>
      <p:pic>
        <p:nvPicPr>
          <p:cNvPr id="1924" name="bg object 1924"/>
          <p:cNvPicPr/>
          <p:nvPr/>
        </p:nvPicPr>
        <p:blipFill>
          <a:blip r:embed="rId1001" cstate="print"/>
          <a:stretch>
            <a:fillRect/>
          </a:stretch>
        </p:blipFill>
        <p:spPr>
          <a:xfrm>
            <a:off x="4032847" y="4289683"/>
            <a:ext cx="36239" cy="36237"/>
          </a:xfrm>
          <a:prstGeom prst="rect">
            <a:avLst/>
          </a:prstGeom>
        </p:spPr>
      </p:pic>
      <p:pic>
        <p:nvPicPr>
          <p:cNvPr id="1925" name="bg object 1925"/>
          <p:cNvPicPr/>
          <p:nvPr/>
        </p:nvPicPr>
        <p:blipFill>
          <a:blip r:embed="rId1002" cstate="print"/>
          <a:stretch>
            <a:fillRect/>
          </a:stretch>
        </p:blipFill>
        <p:spPr>
          <a:xfrm>
            <a:off x="4099915" y="4289683"/>
            <a:ext cx="36233" cy="36237"/>
          </a:xfrm>
          <a:prstGeom prst="rect">
            <a:avLst/>
          </a:prstGeom>
        </p:spPr>
      </p:pic>
      <p:pic>
        <p:nvPicPr>
          <p:cNvPr id="1926" name="bg object 1926"/>
          <p:cNvPicPr/>
          <p:nvPr/>
        </p:nvPicPr>
        <p:blipFill>
          <a:blip r:embed="rId1003" cstate="print"/>
          <a:stretch>
            <a:fillRect/>
          </a:stretch>
        </p:blipFill>
        <p:spPr>
          <a:xfrm>
            <a:off x="5441328" y="4289683"/>
            <a:ext cx="36239" cy="36237"/>
          </a:xfrm>
          <a:prstGeom prst="rect">
            <a:avLst/>
          </a:prstGeom>
        </p:spPr>
      </p:pic>
      <p:pic>
        <p:nvPicPr>
          <p:cNvPr id="1927" name="bg object 1927"/>
          <p:cNvPicPr/>
          <p:nvPr/>
        </p:nvPicPr>
        <p:blipFill>
          <a:blip r:embed="rId1004" cstate="print"/>
          <a:stretch>
            <a:fillRect/>
          </a:stretch>
        </p:blipFill>
        <p:spPr>
          <a:xfrm>
            <a:off x="5575471" y="4289683"/>
            <a:ext cx="36233" cy="36237"/>
          </a:xfrm>
          <a:prstGeom prst="rect">
            <a:avLst/>
          </a:prstGeom>
        </p:spPr>
      </p:pic>
      <p:pic>
        <p:nvPicPr>
          <p:cNvPr id="1928" name="bg object 1928"/>
          <p:cNvPicPr/>
          <p:nvPr/>
        </p:nvPicPr>
        <p:blipFill>
          <a:blip r:embed="rId1005" cstate="print"/>
          <a:stretch>
            <a:fillRect/>
          </a:stretch>
        </p:blipFill>
        <p:spPr>
          <a:xfrm>
            <a:off x="5642534" y="4289683"/>
            <a:ext cx="36239" cy="36237"/>
          </a:xfrm>
          <a:prstGeom prst="rect">
            <a:avLst/>
          </a:prstGeom>
        </p:spPr>
      </p:pic>
      <p:pic>
        <p:nvPicPr>
          <p:cNvPr id="1929" name="bg object 1929"/>
          <p:cNvPicPr/>
          <p:nvPr/>
        </p:nvPicPr>
        <p:blipFill>
          <a:blip r:embed="rId1006" cstate="print"/>
          <a:stretch>
            <a:fillRect/>
          </a:stretch>
        </p:blipFill>
        <p:spPr>
          <a:xfrm>
            <a:off x="5709603" y="4289683"/>
            <a:ext cx="36239" cy="36237"/>
          </a:xfrm>
          <a:prstGeom prst="rect">
            <a:avLst/>
          </a:prstGeom>
        </p:spPr>
      </p:pic>
      <p:pic>
        <p:nvPicPr>
          <p:cNvPr id="1930" name="bg object 1930"/>
          <p:cNvPicPr/>
          <p:nvPr/>
        </p:nvPicPr>
        <p:blipFill>
          <a:blip r:embed="rId1007" cstate="print"/>
          <a:stretch>
            <a:fillRect/>
          </a:stretch>
        </p:blipFill>
        <p:spPr>
          <a:xfrm>
            <a:off x="5776671" y="4289683"/>
            <a:ext cx="36252" cy="36237"/>
          </a:xfrm>
          <a:prstGeom prst="rect">
            <a:avLst/>
          </a:prstGeom>
        </p:spPr>
      </p:pic>
      <p:pic>
        <p:nvPicPr>
          <p:cNvPr id="1931" name="bg object 1931"/>
          <p:cNvPicPr/>
          <p:nvPr/>
        </p:nvPicPr>
        <p:blipFill>
          <a:blip r:embed="rId1007" cstate="print"/>
          <a:stretch>
            <a:fillRect/>
          </a:stretch>
        </p:blipFill>
        <p:spPr>
          <a:xfrm>
            <a:off x="5843746" y="4289683"/>
            <a:ext cx="36239" cy="36237"/>
          </a:xfrm>
          <a:prstGeom prst="rect">
            <a:avLst/>
          </a:prstGeom>
        </p:spPr>
      </p:pic>
      <p:pic>
        <p:nvPicPr>
          <p:cNvPr id="1932" name="bg object 1932"/>
          <p:cNvPicPr/>
          <p:nvPr/>
        </p:nvPicPr>
        <p:blipFill>
          <a:blip r:embed="rId1007" cstate="print"/>
          <a:stretch>
            <a:fillRect/>
          </a:stretch>
        </p:blipFill>
        <p:spPr>
          <a:xfrm>
            <a:off x="5910815" y="4289683"/>
            <a:ext cx="36239" cy="36237"/>
          </a:xfrm>
          <a:prstGeom prst="rect">
            <a:avLst/>
          </a:prstGeom>
        </p:spPr>
      </p:pic>
      <p:pic>
        <p:nvPicPr>
          <p:cNvPr id="1933" name="bg object 1933"/>
          <p:cNvPicPr/>
          <p:nvPr/>
        </p:nvPicPr>
        <p:blipFill>
          <a:blip r:embed="rId1007" cstate="print"/>
          <a:stretch>
            <a:fillRect/>
          </a:stretch>
        </p:blipFill>
        <p:spPr>
          <a:xfrm>
            <a:off x="5977889" y="4289683"/>
            <a:ext cx="36233" cy="36237"/>
          </a:xfrm>
          <a:prstGeom prst="rect">
            <a:avLst/>
          </a:prstGeom>
        </p:spPr>
      </p:pic>
      <p:pic>
        <p:nvPicPr>
          <p:cNvPr id="1934" name="bg object 1934"/>
          <p:cNvPicPr/>
          <p:nvPr/>
        </p:nvPicPr>
        <p:blipFill>
          <a:blip r:embed="rId993" cstate="print"/>
          <a:stretch>
            <a:fillRect/>
          </a:stretch>
        </p:blipFill>
        <p:spPr>
          <a:xfrm>
            <a:off x="6044959" y="4289683"/>
            <a:ext cx="36239" cy="36237"/>
          </a:xfrm>
          <a:prstGeom prst="rect">
            <a:avLst/>
          </a:prstGeom>
        </p:spPr>
      </p:pic>
      <p:pic>
        <p:nvPicPr>
          <p:cNvPr id="1935" name="bg object 1935"/>
          <p:cNvPicPr/>
          <p:nvPr/>
        </p:nvPicPr>
        <p:blipFill>
          <a:blip r:embed="rId1008" cstate="print"/>
          <a:stretch>
            <a:fillRect/>
          </a:stretch>
        </p:blipFill>
        <p:spPr>
          <a:xfrm>
            <a:off x="6112028" y="4289683"/>
            <a:ext cx="36239" cy="36237"/>
          </a:xfrm>
          <a:prstGeom prst="rect">
            <a:avLst/>
          </a:prstGeom>
        </p:spPr>
      </p:pic>
      <p:pic>
        <p:nvPicPr>
          <p:cNvPr id="1936" name="bg object 1936"/>
          <p:cNvPicPr/>
          <p:nvPr/>
        </p:nvPicPr>
        <p:blipFill>
          <a:blip r:embed="rId1009" cstate="print"/>
          <a:stretch>
            <a:fillRect/>
          </a:stretch>
        </p:blipFill>
        <p:spPr>
          <a:xfrm>
            <a:off x="6179103" y="4289683"/>
            <a:ext cx="36239" cy="36237"/>
          </a:xfrm>
          <a:prstGeom prst="rect">
            <a:avLst/>
          </a:prstGeom>
        </p:spPr>
      </p:pic>
      <p:pic>
        <p:nvPicPr>
          <p:cNvPr id="1937" name="bg object 1937"/>
          <p:cNvPicPr/>
          <p:nvPr/>
        </p:nvPicPr>
        <p:blipFill>
          <a:blip r:embed="rId1010" cstate="print"/>
          <a:stretch>
            <a:fillRect/>
          </a:stretch>
        </p:blipFill>
        <p:spPr>
          <a:xfrm>
            <a:off x="6246171" y="4289683"/>
            <a:ext cx="36239" cy="36237"/>
          </a:xfrm>
          <a:prstGeom prst="rect">
            <a:avLst/>
          </a:prstGeom>
        </p:spPr>
      </p:pic>
      <p:pic>
        <p:nvPicPr>
          <p:cNvPr id="1938" name="bg object 1938"/>
          <p:cNvPicPr/>
          <p:nvPr/>
        </p:nvPicPr>
        <p:blipFill>
          <a:blip r:embed="rId995" cstate="print"/>
          <a:stretch>
            <a:fillRect/>
          </a:stretch>
        </p:blipFill>
        <p:spPr>
          <a:xfrm>
            <a:off x="6313240" y="4289683"/>
            <a:ext cx="36239" cy="36237"/>
          </a:xfrm>
          <a:prstGeom prst="rect">
            <a:avLst/>
          </a:prstGeom>
        </p:spPr>
      </p:pic>
      <p:pic>
        <p:nvPicPr>
          <p:cNvPr id="1939" name="bg object 1939"/>
          <p:cNvPicPr/>
          <p:nvPr/>
        </p:nvPicPr>
        <p:blipFill>
          <a:blip r:embed="rId995" cstate="print"/>
          <a:stretch>
            <a:fillRect/>
          </a:stretch>
        </p:blipFill>
        <p:spPr>
          <a:xfrm>
            <a:off x="6380309" y="4289683"/>
            <a:ext cx="36239" cy="36237"/>
          </a:xfrm>
          <a:prstGeom prst="rect">
            <a:avLst/>
          </a:prstGeom>
        </p:spPr>
      </p:pic>
      <p:pic>
        <p:nvPicPr>
          <p:cNvPr id="1940" name="bg object 1940"/>
          <p:cNvPicPr/>
          <p:nvPr/>
        </p:nvPicPr>
        <p:blipFill>
          <a:blip r:embed="rId995" cstate="print"/>
          <a:stretch>
            <a:fillRect/>
          </a:stretch>
        </p:blipFill>
        <p:spPr>
          <a:xfrm>
            <a:off x="6447383" y="4289683"/>
            <a:ext cx="36239" cy="36237"/>
          </a:xfrm>
          <a:prstGeom prst="rect">
            <a:avLst/>
          </a:prstGeom>
        </p:spPr>
      </p:pic>
      <p:pic>
        <p:nvPicPr>
          <p:cNvPr id="1941" name="bg object 1941"/>
          <p:cNvPicPr/>
          <p:nvPr/>
        </p:nvPicPr>
        <p:blipFill>
          <a:blip r:embed="rId1011" cstate="print"/>
          <a:stretch>
            <a:fillRect/>
          </a:stretch>
        </p:blipFill>
        <p:spPr>
          <a:xfrm>
            <a:off x="6514446" y="4289683"/>
            <a:ext cx="36239" cy="36237"/>
          </a:xfrm>
          <a:prstGeom prst="rect">
            <a:avLst/>
          </a:prstGeom>
        </p:spPr>
      </p:pic>
      <p:pic>
        <p:nvPicPr>
          <p:cNvPr id="1942" name="bg object 1942"/>
          <p:cNvPicPr/>
          <p:nvPr/>
        </p:nvPicPr>
        <p:blipFill>
          <a:blip r:embed="rId1012" cstate="print"/>
          <a:stretch>
            <a:fillRect/>
          </a:stretch>
        </p:blipFill>
        <p:spPr>
          <a:xfrm>
            <a:off x="6581527" y="4289683"/>
            <a:ext cx="36233" cy="36237"/>
          </a:xfrm>
          <a:prstGeom prst="rect">
            <a:avLst/>
          </a:prstGeom>
        </p:spPr>
      </p:pic>
      <p:pic>
        <p:nvPicPr>
          <p:cNvPr id="1943" name="bg object 1943"/>
          <p:cNvPicPr/>
          <p:nvPr/>
        </p:nvPicPr>
        <p:blipFill>
          <a:blip r:embed="rId1013" cstate="print"/>
          <a:stretch>
            <a:fillRect/>
          </a:stretch>
        </p:blipFill>
        <p:spPr>
          <a:xfrm>
            <a:off x="8526565" y="4289683"/>
            <a:ext cx="36239" cy="36237"/>
          </a:xfrm>
          <a:prstGeom prst="rect">
            <a:avLst/>
          </a:prstGeom>
        </p:spPr>
      </p:pic>
      <p:pic>
        <p:nvPicPr>
          <p:cNvPr id="1944" name="bg object 1944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898704" y="4356747"/>
            <a:ext cx="36239" cy="36230"/>
          </a:xfrm>
          <a:prstGeom prst="rect">
            <a:avLst/>
          </a:prstGeom>
        </p:spPr>
      </p:pic>
      <p:pic>
        <p:nvPicPr>
          <p:cNvPr id="1945" name="bg object 1945"/>
          <p:cNvPicPr/>
          <p:nvPr/>
        </p:nvPicPr>
        <p:blipFill>
          <a:blip r:embed="rId977" cstate="print"/>
          <a:stretch>
            <a:fillRect/>
          </a:stretch>
        </p:blipFill>
        <p:spPr>
          <a:xfrm>
            <a:off x="3965772" y="4356747"/>
            <a:ext cx="36239" cy="36230"/>
          </a:xfrm>
          <a:prstGeom prst="rect">
            <a:avLst/>
          </a:prstGeom>
        </p:spPr>
      </p:pic>
      <p:pic>
        <p:nvPicPr>
          <p:cNvPr id="1946" name="bg object 1946"/>
          <p:cNvPicPr/>
          <p:nvPr/>
        </p:nvPicPr>
        <p:blipFill>
          <a:blip r:embed="rId977" cstate="print"/>
          <a:stretch>
            <a:fillRect/>
          </a:stretch>
        </p:blipFill>
        <p:spPr>
          <a:xfrm>
            <a:off x="4032847" y="4356747"/>
            <a:ext cx="36239" cy="36230"/>
          </a:xfrm>
          <a:prstGeom prst="rect">
            <a:avLst/>
          </a:prstGeom>
        </p:spPr>
      </p:pic>
      <p:pic>
        <p:nvPicPr>
          <p:cNvPr id="1947" name="bg object 1947"/>
          <p:cNvPicPr/>
          <p:nvPr/>
        </p:nvPicPr>
        <p:blipFill>
          <a:blip r:embed="rId977" cstate="print"/>
          <a:stretch>
            <a:fillRect/>
          </a:stretch>
        </p:blipFill>
        <p:spPr>
          <a:xfrm>
            <a:off x="4099915" y="4356747"/>
            <a:ext cx="36233" cy="36230"/>
          </a:xfrm>
          <a:prstGeom prst="rect">
            <a:avLst/>
          </a:prstGeom>
        </p:spPr>
      </p:pic>
      <p:pic>
        <p:nvPicPr>
          <p:cNvPr id="1948" name="bg object 1948"/>
          <p:cNvPicPr/>
          <p:nvPr/>
        </p:nvPicPr>
        <p:blipFill>
          <a:blip r:embed="rId949" cstate="print"/>
          <a:stretch>
            <a:fillRect/>
          </a:stretch>
        </p:blipFill>
        <p:spPr>
          <a:xfrm>
            <a:off x="4166984" y="4356747"/>
            <a:ext cx="36239" cy="36230"/>
          </a:xfrm>
          <a:prstGeom prst="rect">
            <a:avLst/>
          </a:prstGeom>
        </p:spPr>
      </p:pic>
      <p:pic>
        <p:nvPicPr>
          <p:cNvPr id="1949" name="bg object 1949"/>
          <p:cNvPicPr/>
          <p:nvPr/>
        </p:nvPicPr>
        <p:blipFill>
          <a:blip r:embed="rId1014" cstate="print"/>
          <a:stretch>
            <a:fillRect/>
          </a:stretch>
        </p:blipFill>
        <p:spPr>
          <a:xfrm>
            <a:off x="4234053" y="4356747"/>
            <a:ext cx="36239" cy="36230"/>
          </a:xfrm>
          <a:prstGeom prst="rect">
            <a:avLst/>
          </a:prstGeom>
        </p:spPr>
      </p:pic>
      <p:pic>
        <p:nvPicPr>
          <p:cNvPr id="1950" name="bg object 1950"/>
          <p:cNvPicPr/>
          <p:nvPr/>
        </p:nvPicPr>
        <p:blipFill>
          <a:blip r:embed="rId1007" cstate="print"/>
          <a:stretch>
            <a:fillRect/>
          </a:stretch>
        </p:blipFill>
        <p:spPr>
          <a:xfrm>
            <a:off x="5508390" y="4356747"/>
            <a:ext cx="36239" cy="36243"/>
          </a:xfrm>
          <a:prstGeom prst="rect">
            <a:avLst/>
          </a:prstGeom>
        </p:spPr>
      </p:pic>
      <p:pic>
        <p:nvPicPr>
          <p:cNvPr id="1951" name="bg object 1951"/>
          <p:cNvPicPr/>
          <p:nvPr/>
        </p:nvPicPr>
        <p:blipFill>
          <a:blip r:embed="rId1015" cstate="print"/>
          <a:stretch>
            <a:fillRect/>
          </a:stretch>
        </p:blipFill>
        <p:spPr>
          <a:xfrm>
            <a:off x="5910815" y="4356747"/>
            <a:ext cx="36239" cy="36243"/>
          </a:xfrm>
          <a:prstGeom prst="rect">
            <a:avLst/>
          </a:prstGeom>
        </p:spPr>
      </p:pic>
      <p:pic>
        <p:nvPicPr>
          <p:cNvPr id="1952" name="bg object 1952"/>
          <p:cNvPicPr/>
          <p:nvPr/>
        </p:nvPicPr>
        <p:blipFill>
          <a:blip r:embed="rId1014" cstate="print"/>
          <a:stretch>
            <a:fillRect/>
          </a:stretch>
        </p:blipFill>
        <p:spPr>
          <a:xfrm>
            <a:off x="5977889" y="4356747"/>
            <a:ext cx="36233" cy="36243"/>
          </a:xfrm>
          <a:prstGeom prst="rect">
            <a:avLst/>
          </a:prstGeom>
        </p:spPr>
      </p:pic>
      <p:pic>
        <p:nvPicPr>
          <p:cNvPr id="1953" name="bg object 1953"/>
          <p:cNvPicPr/>
          <p:nvPr/>
        </p:nvPicPr>
        <p:blipFill>
          <a:blip r:embed="rId928" cstate="print"/>
          <a:stretch>
            <a:fillRect/>
          </a:stretch>
        </p:blipFill>
        <p:spPr>
          <a:xfrm>
            <a:off x="6044959" y="4356747"/>
            <a:ext cx="36239" cy="36243"/>
          </a:xfrm>
          <a:prstGeom prst="rect">
            <a:avLst/>
          </a:prstGeom>
        </p:spPr>
      </p:pic>
      <p:pic>
        <p:nvPicPr>
          <p:cNvPr id="1954" name="bg object 1954"/>
          <p:cNvPicPr/>
          <p:nvPr/>
        </p:nvPicPr>
        <p:blipFill>
          <a:blip r:embed="rId1016" cstate="print"/>
          <a:stretch>
            <a:fillRect/>
          </a:stretch>
        </p:blipFill>
        <p:spPr>
          <a:xfrm>
            <a:off x="6112028" y="4356747"/>
            <a:ext cx="36239" cy="36243"/>
          </a:xfrm>
          <a:prstGeom prst="rect">
            <a:avLst/>
          </a:prstGeom>
        </p:spPr>
      </p:pic>
      <p:pic>
        <p:nvPicPr>
          <p:cNvPr id="1955" name="bg object 1955"/>
          <p:cNvPicPr/>
          <p:nvPr/>
        </p:nvPicPr>
        <p:blipFill>
          <a:blip r:embed="rId1017" cstate="print"/>
          <a:stretch>
            <a:fillRect/>
          </a:stretch>
        </p:blipFill>
        <p:spPr>
          <a:xfrm>
            <a:off x="6179103" y="4356747"/>
            <a:ext cx="36239" cy="36243"/>
          </a:xfrm>
          <a:prstGeom prst="rect">
            <a:avLst/>
          </a:prstGeom>
        </p:spPr>
      </p:pic>
      <p:pic>
        <p:nvPicPr>
          <p:cNvPr id="1956" name="bg object 1956"/>
          <p:cNvPicPr/>
          <p:nvPr/>
        </p:nvPicPr>
        <p:blipFill>
          <a:blip r:embed="rId995" cstate="print"/>
          <a:stretch>
            <a:fillRect/>
          </a:stretch>
        </p:blipFill>
        <p:spPr>
          <a:xfrm>
            <a:off x="6246171" y="4356747"/>
            <a:ext cx="36239" cy="36243"/>
          </a:xfrm>
          <a:prstGeom prst="rect">
            <a:avLst/>
          </a:prstGeom>
        </p:spPr>
      </p:pic>
      <p:pic>
        <p:nvPicPr>
          <p:cNvPr id="1957" name="bg object 1957"/>
          <p:cNvPicPr/>
          <p:nvPr/>
        </p:nvPicPr>
        <p:blipFill>
          <a:blip r:embed="rId995" cstate="print"/>
          <a:stretch>
            <a:fillRect/>
          </a:stretch>
        </p:blipFill>
        <p:spPr>
          <a:xfrm>
            <a:off x="6313240" y="4356753"/>
            <a:ext cx="36239" cy="36237"/>
          </a:xfrm>
          <a:prstGeom prst="rect">
            <a:avLst/>
          </a:prstGeom>
        </p:spPr>
      </p:pic>
      <p:pic>
        <p:nvPicPr>
          <p:cNvPr id="1958" name="bg object 1958"/>
          <p:cNvPicPr/>
          <p:nvPr/>
        </p:nvPicPr>
        <p:blipFill>
          <a:blip r:embed="rId995" cstate="print"/>
          <a:stretch>
            <a:fillRect/>
          </a:stretch>
        </p:blipFill>
        <p:spPr>
          <a:xfrm>
            <a:off x="6380309" y="4356753"/>
            <a:ext cx="36239" cy="36237"/>
          </a:xfrm>
          <a:prstGeom prst="rect">
            <a:avLst/>
          </a:prstGeom>
        </p:spPr>
      </p:pic>
      <p:pic>
        <p:nvPicPr>
          <p:cNvPr id="1959" name="bg object 1959"/>
          <p:cNvPicPr/>
          <p:nvPr/>
        </p:nvPicPr>
        <p:blipFill>
          <a:blip r:embed="rId995" cstate="print"/>
          <a:stretch>
            <a:fillRect/>
          </a:stretch>
        </p:blipFill>
        <p:spPr>
          <a:xfrm>
            <a:off x="6447383" y="4356753"/>
            <a:ext cx="36239" cy="36237"/>
          </a:xfrm>
          <a:prstGeom prst="rect">
            <a:avLst/>
          </a:prstGeom>
        </p:spPr>
      </p:pic>
      <p:pic>
        <p:nvPicPr>
          <p:cNvPr id="1960" name="bg object 1960"/>
          <p:cNvPicPr/>
          <p:nvPr/>
        </p:nvPicPr>
        <p:blipFill>
          <a:blip r:embed="rId1018" cstate="print"/>
          <a:stretch>
            <a:fillRect/>
          </a:stretch>
        </p:blipFill>
        <p:spPr>
          <a:xfrm>
            <a:off x="6514446" y="4356753"/>
            <a:ext cx="36239" cy="36237"/>
          </a:xfrm>
          <a:prstGeom prst="rect">
            <a:avLst/>
          </a:prstGeom>
        </p:spPr>
      </p:pic>
      <p:pic>
        <p:nvPicPr>
          <p:cNvPr id="1961" name="bg object 1961"/>
          <p:cNvPicPr/>
          <p:nvPr/>
        </p:nvPicPr>
        <p:blipFill>
          <a:blip r:embed="rId1012" cstate="print"/>
          <a:stretch>
            <a:fillRect/>
          </a:stretch>
        </p:blipFill>
        <p:spPr>
          <a:xfrm>
            <a:off x="6581527" y="4356753"/>
            <a:ext cx="36233" cy="36237"/>
          </a:xfrm>
          <a:prstGeom prst="rect">
            <a:avLst/>
          </a:prstGeom>
        </p:spPr>
      </p:pic>
      <p:pic>
        <p:nvPicPr>
          <p:cNvPr id="1962" name="bg object 1962"/>
          <p:cNvPicPr/>
          <p:nvPr/>
        </p:nvPicPr>
        <p:blipFill>
          <a:blip r:embed="rId1019" cstate="print"/>
          <a:stretch>
            <a:fillRect/>
          </a:stretch>
        </p:blipFill>
        <p:spPr>
          <a:xfrm>
            <a:off x="6648590" y="4356753"/>
            <a:ext cx="36239" cy="36237"/>
          </a:xfrm>
          <a:prstGeom prst="rect">
            <a:avLst/>
          </a:prstGeom>
        </p:spPr>
      </p:pic>
      <p:pic>
        <p:nvPicPr>
          <p:cNvPr id="1963" name="bg object 1963"/>
          <p:cNvPicPr/>
          <p:nvPr/>
        </p:nvPicPr>
        <p:blipFill>
          <a:blip r:embed="rId1020" cstate="print"/>
          <a:stretch>
            <a:fillRect/>
          </a:stretch>
        </p:blipFill>
        <p:spPr>
          <a:xfrm>
            <a:off x="7990002" y="4356753"/>
            <a:ext cx="36233" cy="36237"/>
          </a:xfrm>
          <a:prstGeom prst="rect">
            <a:avLst/>
          </a:prstGeom>
        </p:spPr>
      </p:pic>
      <p:pic>
        <p:nvPicPr>
          <p:cNvPr id="1964" name="bg object 1964"/>
          <p:cNvPicPr/>
          <p:nvPr/>
        </p:nvPicPr>
        <p:blipFill>
          <a:blip r:embed="rId977" cstate="print"/>
          <a:stretch>
            <a:fillRect/>
          </a:stretch>
        </p:blipFill>
        <p:spPr>
          <a:xfrm>
            <a:off x="3965772" y="4423811"/>
            <a:ext cx="36239" cy="36237"/>
          </a:xfrm>
          <a:prstGeom prst="rect">
            <a:avLst/>
          </a:prstGeom>
        </p:spPr>
      </p:pic>
      <p:pic>
        <p:nvPicPr>
          <p:cNvPr id="1965" name="bg object 1965"/>
          <p:cNvPicPr/>
          <p:nvPr/>
        </p:nvPicPr>
        <p:blipFill>
          <a:blip r:embed="rId977" cstate="print"/>
          <a:stretch>
            <a:fillRect/>
          </a:stretch>
        </p:blipFill>
        <p:spPr>
          <a:xfrm>
            <a:off x="4099915" y="4423811"/>
            <a:ext cx="36233" cy="36237"/>
          </a:xfrm>
          <a:prstGeom prst="rect">
            <a:avLst/>
          </a:prstGeom>
        </p:spPr>
      </p:pic>
      <p:pic>
        <p:nvPicPr>
          <p:cNvPr id="1966" name="bg object 1966"/>
          <p:cNvPicPr/>
          <p:nvPr/>
        </p:nvPicPr>
        <p:blipFill>
          <a:blip r:embed="rId949" cstate="print"/>
          <a:stretch>
            <a:fillRect/>
          </a:stretch>
        </p:blipFill>
        <p:spPr>
          <a:xfrm>
            <a:off x="4301129" y="4423811"/>
            <a:ext cx="36239" cy="36237"/>
          </a:xfrm>
          <a:prstGeom prst="rect">
            <a:avLst/>
          </a:prstGeom>
        </p:spPr>
      </p:pic>
      <p:pic>
        <p:nvPicPr>
          <p:cNvPr id="1967" name="bg object 1967"/>
          <p:cNvPicPr/>
          <p:nvPr/>
        </p:nvPicPr>
        <p:blipFill>
          <a:blip r:embed="rId1021" cstate="print"/>
          <a:stretch>
            <a:fillRect/>
          </a:stretch>
        </p:blipFill>
        <p:spPr>
          <a:xfrm>
            <a:off x="6044959" y="4423811"/>
            <a:ext cx="36239" cy="36237"/>
          </a:xfrm>
          <a:prstGeom prst="rect">
            <a:avLst/>
          </a:prstGeom>
        </p:spPr>
      </p:pic>
      <p:pic>
        <p:nvPicPr>
          <p:cNvPr id="1968" name="bg object 1968"/>
          <p:cNvPicPr/>
          <p:nvPr/>
        </p:nvPicPr>
        <p:blipFill>
          <a:blip r:embed="rId1022" cstate="print"/>
          <a:stretch>
            <a:fillRect/>
          </a:stretch>
        </p:blipFill>
        <p:spPr>
          <a:xfrm>
            <a:off x="6112028" y="4423811"/>
            <a:ext cx="36239" cy="36237"/>
          </a:xfrm>
          <a:prstGeom prst="rect">
            <a:avLst/>
          </a:prstGeom>
        </p:spPr>
      </p:pic>
      <p:pic>
        <p:nvPicPr>
          <p:cNvPr id="1969" name="bg object 1969"/>
          <p:cNvPicPr/>
          <p:nvPr/>
        </p:nvPicPr>
        <p:blipFill>
          <a:blip r:embed="rId995" cstate="print"/>
          <a:stretch>
            <a:fillRect/>
          </a:stretch>
        </p:blipFill>
        <p:spPr>
          <a:xfrm>
            <a:off x="6179103" y="4423811"/>
            <a:ext cx="36239" cy="36237"/>
          </a:xfrm>
          <a:prstGeom prst="rect">
            <a:avLst/>
          </a:prstGeom>
        </p:spPr>
      </p:pic>
      <p:pic>
        <p:nvPicPr>
          <p:cNvPr id="1970" name="bg object 1970"/>
          <p:cNvPicPr/>
          <p:nvPr/>
        </p:nvPicPr>
        <p:blipFill>
          <a:blip r:embed="rId1023" cstate="print"/>
          <a:stretch>
            <a:fillRect/>
          </a:stretch>
        </p:blipFill>
        <p:spPr>
          <a:xfrm>
            <a:off x="6313240" y="4423811"/>
            <a:ext cx="36239" cy="36237"/>
          </a:xfrm>
          <a:prstGeom prst="rect">
            <a:avLst/>
          </a:prstGeom>
        </p:spPr>
      </p:pic>
      <p:pic>
        <p:nvPicPr>
          <p:cNvPr id="1971" name="bg object 1971"/>
          <p:cNvPicPr/>
          <p:nvPr/>
        </p:nvPicPr>
        <p:blipFill>
          <a:blip r:embed="rId1024" cstate="print"/>
          <a:stretch>
            <a:fillRect/>
          </a:stretch>
        </p:blipFill>
        <p:spPr>
          <a:xfrm>
            <a:off x="6380309" y="4423811"/>
            <a:ext cx="36239" cy="36237"/>
          </a:xfrm>
          <a:prstGeom prst="rect">
            <a:avLst/>
          </a:prstGeom>
        </p:spPr>
      </p:pic>
      <p:pic>
        <p:nvPicPr>
          <p:cNvPr id="1972" name="bg object 1972"/>
          <p:cNvPicPr/>
          <p:nvPr/>
        </p:nvPicPr>
        <p:blipFill>
          <a:blip r:embed="rId1025" cstate="print"/>
          <a:stretch>
            <a:fillRect/>
          </a:stretch>
        </p:blipFill>
        <p:spPr>
          <a:xfrm>
            <a:off x="6447383" y="4423811"/>
            <a:ext cx="36239" cy="36237"/>
          </a:xfrm>
          <a:prstGeom prst="rect">
            <a:avLst/>
          </a:prstGeom>
        </p:spPr>
      </p:pic>
      <p:pic>
        <p:nvPicPr>
          <p:cNvPr id="1973" name="bg object 1973"/>
          <p:cNvPicPr/>
          <p:nvPr/>
        </p:nvPicPr>
        <p:blipFill>
          <a:blip r:embed="rId1026" cstate="print"/>
          <a:stretch>
            <a:fillRect/>
          </a:stretch>
        </p:blipFill>
        <p:spPr>
          <a:xfrm>
            <a:off x="6514446" y="4423811"/>
            <a:ext cx="36239" cy="36237"/>
          </a:xfrm>
          <a:prstGeom prst="rect">
            <a:avLst/>
          </a:prstGeom>
        </p:spPr>
      </p:pic>
      <p:pic>
        <p:nvPicPr>
          <p:cNvPr id="1974" name="bg object 1974"/>
          <p:cNvPicPr/>
          <p:nvPr/>
        </p:nvPicPr>
        <p:blipFill>
          <a:blip r:embed="rId1027" cstate="print"/>
          <a:stretch>
            <a:fillRect/>
          </a:stretch>
        </p:blipFill>
        <p:spPr>
          <a:xfrm>
            <a:off x="6581527" y="4423811"/>
            <a:ext cx="36233" cy="36237"/>
          </a:xfrm>
          <a:prstGeom prst="rect">
            <a:avLst/>
          </a:prstGeom>
        </p:spPr>
      </p:pic>
      <p:pic>
        <p:nvPicPr>
          <p:cNvPr id="1975" name="bg object 1975"/>
          <p:cNvPicPr/>
          <p:nvPr/>
        </p:nvPicPr>
        <p:blipFill>
          <a:blip r:embed="rId1028" cstate="print"/>
          <a:stretch>
            <a:fillRect/>
          </a:stretch>
        </p:blipFill>
        <p:spPr>
          <a:xfrm>
            <a:off x="3898704" y="4490874"/>
            <a:ext cx="36239" cy="36237"/>
          </a:xfrm>
          <a:prstGeom prst="rect">
            <a:avLst/>
          </a:prstGeom>
        </p:spPr>
      </p:pic>
      <p:pic>
        <p:nvPicPr>
          <p:cNvPr id="1976" name="bg object 1976"/>
          <p:cNvPicPr/>
          <p:nvPr/>
        </p:nvPicPr>
        <p:blipFill>
          <a:blip r:embed="rId1029" cstate="print"/>
          <a:stretch>
            <a:fillRect/>
          </a:stretch>
        </p:blipFill>
        <p:spPr>
          <a:xfrm>
            <a:off x="6447383" y="4490881"/>
            <a:ext cx="36239" cy="36237"/>
          </a:xfrm>
          <a:prstGeom prst="rect">
            <a:avLst/>
          </a:prstGeom>
        </p:spPr>
      </p:pic>
      <p:pic>
        <p:nvPicPr>
          <p:cNvPr id="1977" name="bg object 1977"/>
          <p:cNvPicPr/>
          <p:nvPr/>
        </p:nvPicPr>
        <p:blipFill>
          <a:blip r:embed="rId1030" cstate="print"/>
          <a:stretch>
            <a:fillRect/>
          </a:stretch>
        </p:blipFill>
        <p:spPr>
          <a:xfrm>
            <a:off x="6514446" y="4490881"/>
            <a:ext cx="36239" cy="36237"/>
          </a:xfrm>
          <a:prstGeom prst="rect">
            <a:avLst/>
          </a:prstGeom>
        </p:spPr>
      </p:pic>
      <p:pic>
        <p:nvPicPr>
          <p:cNvPr id="1978" name="bg object 1978"/>
          <p:cNvPicPr/>
          <p:nvPr/>
        </p:nvPicPr>
        <p:blipFill>
          <a:blip r:embed="rId1031" cstate="print"/>
          <a:stretch>
            <a:fillRect/>
          </a:stretch>
        </p:blipFill>
        <p:spPr>
          <a:xfrm>
            <a:off x="6581527" y="4490881"/>
            <a:ext cx="36233" cy="36237"/>
          </a:xfrm>
          <a:prstGeom prst="rect">
            <a:avLst/>
          </a:prstGeom>
        </p:spPr>
      </p:pic>
      <p:pic>
        <p:nvPicPr>
          <p:cNvPr id="1979" name="bg object 1979"/>
          <p:cNvPicPr/>
          <p:nvPr/>
        </p:nvPicPr>
        <p:blipFill>
          <a:blip r:embed="rId1032" cstate="print"/>
          <a:stretch>
            <a:fillRect/>
          </a:stretch>
        </p:blipFill>
        <p:spPr>
          <a:xfrm>
            <a:off x="3898704" y="4557945"/>
            <a:ext cx="36239" cy="36237"/>
          </a:xfrm>
          <a:prstGeom prst="rect">
            <a:avLst/>
          </a:prstGeom>
        </p:spPr>
      </p:pic>
      <p:pic>
        <p:nvPicPr>
          <p:cNvPr id="1980" name="bg object 1980"/>
          <p:cNvPicPr/>
          <p:nvPr/>
        </p:nvPicPr>
        <p:blipFill>
          <a:blip r:embed="rId1033" cstate="print"/>
          <a:stretch>
            <a:fillRect/>
          </a:stretch>
        </p:blipFill>
        <p:spPr>
          <a:xfrm>
            <a:off x="4569403" y="4557945"/>
            <a:ext cx="36239" cy="36237"/>
          </a:xfrm>
          <a:prstGeom prst="rect">
            <a:avLst/>
          </a:prstGeom>
        </p:spPr>
      </p:pic>
      <p:pic>
        <p:nvPicPr>
          <p:cNvPr id="1981" name="bg object 1981"/>
          <p:cNvPicPr/>
          <p:nvPr/>
        </p:nvPicPr>
        <p:blipFill>
          <a:blip r:embed="rId1033" cstate="print"/>
          <a:stretch>
            <a:fillRect/>
          </a:stretch>
        </p:blipFill>
        <p:spPr>
          <a:xfrm>
            <a:off x="4636478" y="4557945"/>
            <a:ext cx="36239" cy="36237"/>
          </a:xfrm>
          <a:prstGeom prst="rect">
            <a:avLst/>
          </a:prstGeom>
        </p:spPr>
      </p:pic>
      <p:pic>
        <p:nvPicPr>
          <p:cNvPr id="1982" name="bg object 1982"/>
          <p:cNvPicPr/>
          <p:nvPr/>
        </p:nvPicPr>
        <p:blipFill>
          <a:blip r:embed="rId1034" cstate="print"/>
          <a:stretch>
            <a:fillRect/>
          </a:stretch>
        </p:blipFill>
        <p:spPr>
          <a:xfrm>
            <a:off x="6380309" y="4557945"/>
            <a:ext cx="36239" cy="36237"/>
          </a:xfrm>
          <a:prstGeom prst="rect">
            <a:avLst/>
          </a:prstGeom>
        </p:spPr>
      </p:pic>
      <p:pic>
        <p:nvPicPr>
          <p:cNvPr id="1983" name="bg object 1983"/>
          <p:cNvPicPr/>
          <p:nvPr/>
        </p:nvPicPr>
        <p:blipFill>
          <a:blip r:embed="rId1035" cstate="print"/>
          <a:stretch>
            <a:fillRect/>
          </a:stretch>
        </p:blipFill>
        <p:spPr>
          <a:xfrm>
            <a:off x="6514446" y="4557945"/>
            <a:ext cx="36239" cy="36237"/>
          </a:xfrm>
          <a:prstGeom prst="rect">
            <a:avLst/>
          </a:prstGeom>
        </p:spPr>
      </p:pic>
      <p:pic>
        <p:nvPicPr>
          <p:cNvPr id="1984" name="bg object 1984"/>
          <p:cNvPicPr/>
          <p:nvPr/>
        </p:nvPicPr>
        <p:blipFill>
          <a:blip r:embed="rId1036" cstate="print"/>
          <a:stretch>
            <a:fillRect/>
          </a:stretch>
        </p:blipFill>
        <p:spPr>
          <a:xfrm>
            <a:off x="6648590" y="4557945"/>
            <a:ext cx="36239" cy="36237"/>
          </a:xfrm>
          <a:prstGeom prst="rect">
            <a:avLst/>
          </a:prstGeom>
        </p:spPr>
      </p:pic>
      <p:pic>
        <p:nvPicPr>
          <p:cNvPr id="1985" name="bg object 1985"/>
          <p:cNvPicPr/>
          <p:nvPr/>
        </p:nvPicPr>
        <p:blipFill>
          <a:blip r:embed="rId1037" cstate="print"/>
          <a:stretch>
            <a:fillRect/>
          </a:stretch>
        </p:blipFill>
        <p:spPr>
          <a:xfrm>
            <a:off x="8057071" y="4557945"/>
            <a:ext cx="36245" cy="36237"/>
          </a:xfrm>
          <a:prstGeom prst="rect">
            <a:avLst/>
          </a:prstGeom>
        </p:spPr>
      </p:pic>
      <p:pic>
        <p:nvPicPr>
          <p:cNvPr id="1986" name="bg object 1986"/>
          <p:cNvPicPr/>
          <p:nvPr/>
        </p:nvPicPr>
        <p:blipFill>
          <a:blip r:embed="rId1038" cstate="print"/>
          <a:stretch>
            <a:fillRect/>
          </a:stretch>
        </p:blipFill>
        <p:spPr>
          <a:xfrm>
            <a:off x="8794845" y="4557945"/>
            <a:ext cx="36233" cy="36237"/>
          </a:xfrm>
          <a:prstGeom prst="rect">
            <a:avLst/>
          </a:prstGeom>
        </p:spPr>
      </p:pic>
      <p:pic>
        <p:nvPicPr>
          <p:cNvPr id="1987" name="bg object 1987"/>
          <p:cNvPicPr/>
          <p:nvPr/>
        </p:nvPicPr>
        <p:blipFill>
          <a:blip r:embed="rId1039" cstate="print"/>
          <a:stretch>
            <a:fillRect/>
          </a:stretch>
        </p:blipFill>
        <p:spPr>
          <a:xfrm>
            <a:off x="3898704" y="4625009"/>
            <a:ext cx="36239" cy="36237"/>
          </a:xfrm>
          <a:prstGeom prst="rect">
            <a:avLst/>
          </a:prstGeom>
        </p:spPr>
      </p:pic>
      <p:pic>
        <p:nvPicPr>
          <p:cNvPr id="1988" name="bg object 1988"/>
          <p:cNvPicPr/>
          <p:nvPr/>
        </p:nvPicPr>
        <p:blipFill>
          <a:blip r:embed="rId1040" cstate="print"/>
          <a:stretch>
            <a:fillRect/>
          </a:stretch>
        </p:blipFill>
        <p:spPr>
          <a:xfrm>
            <a:off x="4569403" y="4625009"/>
            <a:ext cx="36239" cy="36237"/>
          </a:xfrm>
          <a:prstGeom prst="rect">
            <a:avLst/>
          </a:prstGeom>
        </p:spPr>
      </p:pic>
      <p:pic>
        <p:nvPicPr>
          <p:cNvPr id="1989" name="bg object 1989"/>
          <p:cNvPicPr/>
          <p:nvPr/>
        </p:nvPicPr>
        <p:blipFill>
          <a:blip r:embed="rId1041" cstate="print"/>
          <a:stretch>
            <a:fillRect/>
          </a:stretch>
        </p:blipFill>
        <p:spPr>
          <a:xfrm>
            <a:off x="4703547" y="4625009"/>
            <a:ext cx="36239" cy="36243"/>
          </a:xfrm>
          <a:prstGeom prst="rect">
            <a:avLst/>
          </a:prstGeom>
        </p:spPr>
      </p:pic>
      <p:pic>
        <p:nvPicPr>
          <p:cNvPr id="1990" name="bg object 1990"/>
          <p:cNvPicPr/>
          <p:nvPr/>
        </p:nvPicPr>
        <p:blipFill>
          <a:blip r:embed="rId1042" cstate="print"/>
          <a:stretch>
            <a:fillRect/>
          </a:stretch>
        </p:blipFill>
        <p:spPr>
          <a:xfrm>
            <a:off x="6044959" y="4625016"/>
            <a:ext cx="36239" cy="36237"/>
          </a:xfrm>
          <a:prstGeom prst="rect">
            <a:avLst/>
          </a:prstGeom>
        </p:spPr>
      </p:pic>
      <p:pic>
        <p:nvPicPr>
          <p:cNvPr id="1991" name="bg object 1991"/>
          <p:cNvPicPr/>
          <p:nvPr/>
        </p:nvPicPr>
        <p:blipFill>
          <a:blip r:embed="rId1043" cstate="print"/>
          <a:stretch>
            <a:fillRect/>
          </a:stretch>
        </p:blipFill>
        <p:spPr>
          <a:xfrm>
            <a:off x="6380309" y="4625016"/>
            <a:ext cx="36239" cy="36237"/>
          </a:xfrm>
          <a:prstGeom prst="rect">
            <a:avLst/>
          </a:prstGeom>
        </p:spPr>
      </p:pic>
      <p:pic>
        <p:nvPicPr>
          <p:cNvPr id="1992" name="bg object 1992"/>
          <p:cNvPicPr/>
          <p:nvPr/>
        </p:nvPicPr>
        <p:blipFill>
          <a:blip r:embed="rId1044" cstate="print"/>
          <a:stretch>
            <a:fillRect/>
          </a:stretch>
        </p:blipFill>
        <p:spPr>
          <a:xfrm>
            <a:off x="6447383" y="4625016"/>
            <a:ext cx="36239" cy="36237"/>
          </a:xfrm>
          <a:prstGeom prst="rect">
            <a:avLst/>
          </a:prstGeom>
        </p:spPr>
      </p:pic>
      <p:pic>
        <p:nvPicPr>
          <p:cNvPr id="1993" name="bg object 1993"/>
          <p:cNvPicPr/>
          <p:nvPr/>
        </p:nvPicPr>
        <p:blipFill>
          <a:blip r:embed="rId1045" cstate="print"/>
          <a:stretch>
            <a:fillRect/>
          </a:stretch>
        </p:blipFill>
        <p:spPr>
          <a:xfrm>
            <a:off x="6514446" y="4625016"/>
            <a:ext cx="36239" cy="36237"/>
          </a:xfrm>
          <a:prstGeom prst="rect">
            <a:avLst/>
          </a:prstGeom>
        </p:spPr>
      </p:pic>
      <p:pic>
        <p:nvPicPr>
          <p:cNvPr id="1994" name="bg object 1994"/>
          <p:cNvPicPr/>
          <p:nvPr/>
        </p:nvPicPr>
        <p:blipFill>
          <a:blip r:embed="rId1046" cstate="print"/>
          <a:stretch>
            <a:fillRect/>
          </a:stretch>
        </p:blipFill>
        <p:spPr>
          <a:xfrm>
            <a:off x="6581527" y="4625016"/>
            <a:ext cx="36233" cy="36237"/>
          </a:xfrm>
          <a:prstGeom prst="rect">
            <a:avLst/>
          </a:prstGeom>
        </p:spPr>
      </p:pic>
      <p:pic>
        <p:nvPicPr>
          <p:cNvPr id="1995" name="bg object 1995"/>
          <p:cNvPicPr/>
          <p:nvPr/>
        </p:nvPicPr>
        <p:blipFill>
          <a:blip r:embed="rId1047" cstate="print"/>
          <a:stretch>
            <a:fillRect/>
          </a:stretch>
        </p:blipFill>
        <p:spPr>
          <a:xfrm>
            <a:off x="8124139" y="4625016"/>
            <a:ext cx="36239" cy="36237"/>
          </a:xfrm>
          <a:prstGeom prst="rect">
            <a:avLst/>
          </a:prstGeom>
        </p:spPr>
      </p:pic>
      <p:pic>
        <p:nvPicPr>
          <p:cNvPr id="1996" name="bg object 1996"/>
          <p:cNvPicPr/>
          <p:nvPr/>
        </p:nvPicPr>
        <p:blipFill>
          <a:blip r:embed="rId1048" cstate="print"/>
          <a:stretch>
            <a:fillRect/>
          </a:stretch>
        </p:blipFill>
        <p:spPr>
          <a:xfrm>
            <a:off x="8191220" y="4625016"/>
            <a:ext cx="36233" cy="36237"/>
          </a:xfrm>
          <a:prstGeom prst="rect">
            <a:avLst/>
          </a:prstGeom>
        </p:spPr>
      </p:pic>
      <p:pic>
        <p:nvPicPr>
          <p:cNvPr id="1997" name="bg object 1997"/>
          <p:cNvPicPr/>
          <p:nvPr/>
        </p:nvPicPr>
        <p:blipFill>
          <a:blip r:embed="rId1049" cstate="print"/>
          <a:stretch>
            <a:fillRect/>
          </a:stretch>
        </p:blipFill>
        <p:spPr>
          <a:xfrm>
            <a:off x="8861921" y="4625016"/>
            <a:ext cx="36239" cy="36237"/>
          </a:xfrm>
          <a:prstGeom prst="rect">
            <a:avLst/>
          </a:prstGeom>
        </p:spPr>
      </p:pic>
      <p:pic>
        <p:nvPicPr>
          <p:cNvPr id="1998" name="bg object 1998"/>
          <p:cNvPicPr/>
          <p:nvPr/>
        </p:nvPicPr>
        <p:blipFill>
          <a:blip r:embed="rId1039" cstate="print"/>
          <a:stretch>
            <a:fillRect/>
          </a:stretch>
        </p:blipFill>
        <p:spPr>
          <a:xfrm>
            <a:off x="3898704" y="4692073"/>
            <a:ext cx="36239" cy="36237"/>
          </a:xfrm>
          <a:prstGeom prst="rect">
            <a:avLst/>
          </a:prstGeom>
        </p:spPr>
      </p:pic>
      <p:pic>
        <p:nvPicPr>
          <p:cNvPr id="1999" name="bg object 1999"/>
          <p:cNvPicPr/>
          <p:nvPr/>
        </p:nvPicPr>
        <p:blipFill>
          <a:blip r:embed="rId1050" cstate="print"/>
          <a:stretch>
            <a:fillRect/>
          </a:stretch>
        </p:blipFill>
        <p:spPr>
          <a:xfrm>
            <a:off x="3898704" y="4759143"/>
            <a:ext cx="36239" cy="36230"/>
          </a:xfrm>
          <a:prstGeom prst="rect">
            <a:avLst/>
          </a:prstGeom>
        </p:spPr>
      </p:pic>
      <p:pic>
        <p:nvPicPr>
          <p:cNvPr id="2000" name="bg object 2000"/>
          <p:cNvPicPr/>
          <p:nvPr/>
        </p:nvPicPr>
        <p:blipFill>
          <a:blip r:embed="rId1039" cstate="print"/>
          <a:stretch>
            <a:fillRect/>
          </a:stretch>
        </p:blipFill>
        <p:spPr>
          <a:xfrm>
            <a:off x="3831635" y="4625009"/>
            <a:ext cx="36239" cy="36237"/>
          </a:xfrm>
          <a:prstGeom prst="rect">
            <a:avLst/>
          </a:prstGeom>
        </p:spPr>
      </p:pic>
      <p:pic>
        <p:nvPicPr>
          <p:cNvPr id="2001" name="bg object 2001"/>
          <p:cNvPicPr/>
          <p:nvPr/>
        </p:nvPicPr>
        <p:blipFill>
          <a:blip r:embed="rId1051" cstate="print"/>
          <a:stretch>
            <a:fillRect/>
          </a:stretch>
        </p:blipFill>
        <p:spPr>
          <a:xfrm>
            <a:off x="3831635" y="4692073"/>
            <a:ext cx="36239" cy="36237"/>
          </a:xfrm>
          <a:prstGeom prst="rect">
            <a:avLst/>
          </a:prstGeom>
        </p:spPr>
      </p:pic>
      <p:pic>
        <p:nvPicPr>
          <p:cNvPr id="2002" name="bg object 2002"/>
          <p:cNvPicPr/>
          <p:nvPr/>
        </p:nvPicPr>
        <p:blipFill>
          <a:blip r:embed="rId1052" cstate="print"/>
          <a:stretch>
            <a:fillRect/>
          </a:stretch>
        </p:blipFill>
        <p:spPr>
          <a:xfrm>
            <a:off x="4569403" y="4692073"/>
            <a:ext cx="36239" cy="36237"/>
          </a:xfrm>
          <a:prstGeom prst="rect">
            <a:avLst/>
          </a:prstGeom>
        </p:spPr>
      </p:pic>
      <p:pic>
        <p:nvPicPr>
          <p:cNvPr id="2003" name="bg object 2003"/>
          <p:cNvPicPr/>
          <p:nvPr/>
        </p:nvPicPr>
        <p:blipFill>
          <a:blip r:embed="rId1053" cstate="print"/>
          <a:stretch>
            <a:fillRect/>
          </a:stretch>
        </p:blipFill>
        <p:spPr>
          <a:xfrm>
            <a:off x="4636478" y="4692073"/>
            <a:ext cx="36239" cy="36237"/>
          </a:xfrm>
          <a:prstGeom prst="rect">
            <a:avLst/>
          </a:prstGeom>
        </p:spPr>
      </p:pic>
      <p:pic>
        <p:nvPicPr>
          <p:cNvPr id="2004" name="bg object 2004"/>
          <p:cNvPicPr/>
          <p:nvPr/>
        </p:nvPicPr>
        <p:blipFill>
          <a:blip r:embed="rId1054" cstate="print"/>
          <a:stretch>
            <a:fillRect/>
          </a:stretch>
        </p:blipFill>
        <p:spPr>
          <a:xfrm>
            <a:off x="6313240" y="4692073"/>
            <a:ext cx="36239" cy="36237"/>
          </a:xfrm>
          <a:prstGeom prst="rect">
            <a:avLst/>
          </a:prstGeom>
        </p:spPr>
      </p:pic>
      <p:pic>
        <p:nvPicPr>
          <p:cNvPr id="2005" name="bg object 2005"/>
          <p:cNvPicPr/>
          <p:nvPr/>
        </p:nvPicPr>
        <p:blipFill>
          <a:blip r:embed="rId1055" cstate="print"/>
          <a:stretch>
            <a:fillRect/>
          </a:stretch>
        </p:blipFill>
        <p:spPr>
          <a:xfrm>
            <a:off x="6447383" y="4692073"/>
            <a:ext cx="36239" cy="36237"/>
          </a:xfrm>
          <a:prstGeom prst="rect">
            <a:avLst/>
          </a:prstGeom>
        </p:spPr>
      </p:pic>
      <p:pic>
        <p:nvPicPr>
          <p:cNvPr id="2006" name="bg object 2006"/>
          <p:cNvPicPr/>
          <p:nvPr/>
        </p:nvPicPr>
        <p:blipFill>
          <a:blip r:embed="rId1056" cstate="print"/>
          <a:stretch>
            <a:fillRect/>
          </a:stretch>
        </p:blipFill>
        <p:spPr>
          <a:xfrm>
            <a:off x="6514446" y="4692073"/>
            <a:ext cx="36239" cy="36237"/>
          </a:xfrm>
          <a:prstGeom prst="rect">
            <a:avLst/>
          </a:prstGeom>
        </p:spPr>
      </p:pic>
      <p:pic>
        <p:nvPicPr>
          <p:cNvPr id="2007" name="bg object 2007"/>
          <p:cNvPicPr/>
          <p:nvPr/>
        </p:nvPicPr>
        <p:blipFill>
          <a:blip r:embed="rId1057" cstate="print"/>
          <a:stretch>
            <a:fillRect/>
          </a:stretch>
        </p:blipFill>
        <p:spPr>
          <a:xfrm>
            <a:off x="6581527" y="4692073"/>
            <a:ext cx="36233" cy="36237"/>
          </a:xfrm>
          <a:prstGeom prst="rect">
            <a:avLst/>
          </a:prstGeom>
        </p:spPr>
      </p:pic>
      <p:pic>
        <p:nvPicPr>
          <p:cNvPr id="2008" name="bg object 2008"/>
          <p:cNvPicPr/>
          <p:nvPr/>
        </p:nvPicPr>
        <p:blipFill>
          <a:blip r:embed="rId1058" cstate="print"/>
          <a:stretch>
            <a:fillRect/>
          </a:stretch>
        </p:blipFill>
        <p:spPr>
          <a:xfrm>
            <a:off x="8325358" y="4692073"/>
            <a:ext cx="36233" cy="36243"/>
          </a:xfrm>
          <a:prstGeom prst="rect">
            <a:avLst/>
          </a:prstGeom>
        </p:spPr>
      </p:pic>
      <p:pic>
        <p:nvPicPr>
          <p:cNvPr id="2009" name="bg object 2009"/>
          <p:cNvPicPr/>
          <p:nvPr/>
        </p:nvPicPr>
        <p:blipFill>
          <a:blip r:embed="rId1059" cstate="print"/>
          <a:stretch>
            <a:fillRect/>
          </a:stretch>
        </p:blipFill>
        <p:spPr>
          <a:xfrm>
            <a:off x="3965772" y="4759143"/>
            <a:ext cx="36239" cy="36237"/>
          </a:xfrm>
          <a:prstGeom prst="rect">
            <a:avLst/>
          </a:prstGeom>
        </p:spPr>
      </p:pic>
      <p:pic>
        <p:nvPicPr>
          <p:cNvPr id="2010" name="bg object 2010"/>
          <p:cNvPicPr/>
          <p:nvPr/>
        </p:nvPicPr>
        <p:blipFill>
          <a:blip r:embed="rId1060" cstate="print"/>
          <a:stretch>
            <a:fillRect/>
          </a:stretch>
        </p:blipFill>
        <p:spPr>
          <a:xfrm>
            <a:off x="4569403" y="4759143"/>
            <a:ext cx="36239" cy="36237"/>
          </a:xfrm>
          <a:prstGeom prst="rect">
            <a:avLst/>
          </a:prstGeom>
        </p:spPr>
      </p:pic>
      <p:pic>
        <p:nvPicPr>
          <p:cNvPr id="2011" name="bg object 2011"/>
          <p:cNvPicPr/>
          <p:nvPr/>
        </p:nvPicPr>
        <p:blipFill>
          <a:blip r:embed="rId1061" cstate="print"/>
          <a:stretch>
            <a:fillRect/>
          </a:stretch>
        </p:blipFill>
        <p:spPr>
          <a:xfrm>
            <a:off x="4636478" y="4759143"/>
            <a:ext cx="36239" cy="36237"/>
          </a:xfrm>
          <a:prstGeom prst="rect">
            <a:avLst/>
          </a:prstGeom>
        </p:spPr>
      </p:pic>
      <p:pic>
        <p:nvPicPr>
          <p:cNvPr id="2012" name="bg object 2012"/>
          <p:cNvPicPr/>
          <p:nvPr/>
        </p:nvPicPr>
        <p:blipFill>
          <a:blip r:embed="rId1062" cstate="print"/>
          <a:stretch>
            <a:fillRect/>
          </a:stretch>
        </p:blipFill>
        <p:spPr>
          <a:xfrm>
            <a:off x="4703547" y="4759143"/>
            <a:ext cx="36239" cy="36237"/>
          </a:xfrm>
          <a:prstGeom prst="rect">
            <a:avLst/>
          </a:prstGeom>
        </p:spPr>
      </p:pic>
      <p:pic>
        <p:nvPicPr>
          <p:cNvPr id="2013" name="bg object 2013"/>
          <p:cNvPicPr/>
          <p:nvPr/>
        </p:nvPicPr>
        <p:blipFill>
          <a:blip r:embed="rId1063" cstate="print"/>
          <a:stretch>
            <a:fillRect/>
          </a:stretch>
        </p:blipFill>
        <p:spPr>
          <a:xfrm>
            <a:off x="4770616" y="4759143"/>
            <a:ext cx="36245" cy="36237"/>
          </a:xfrm>
          <a:prstGeom prst="rect">
            <a:avLst/>
          </a:prstGeom>
        </p:spPr>
      </p:pic>
      <p:pic>
        <p:nvPicPr>
          <p:cNvPr id="2014" name="bg object 2014"/>
          <p:cNvPicPr/>
          <p:nvPr/>
        </p:nvPicPr>
        <p:blipFill>
          <a:blip r:embed="rId1064" cstate="print"/>
          <a:stretch>
            <a:fillRect/>
          </a:stretch>
        </p:blipFill>
        <p:spPr>
          <a:xfrm>
            <a:off x="6112028" y="4759149"/>
            <a:ext cx="36239" cy="36230"/>
          </a:xfrm>
          <a:prstGeom prst="rect">
            <a:avLst/>
          </a:prstGeom>
        </p:spPr>
      </p:pic>
      <p:pic>
        <p:nvPicPr>
          <p:cNvPr id="2015" name="bg object 2015"/>
          <p:cNvPicPr/>
          <p:nvPr/>
        </p:nvPicPr>
        <p:blipFill>
          <a:blip r:embed="rId1064" cstate="print"/>
          <a:stretch>
            <a:fillRect/>
          </a:stretch>
        </p:blipFill>
        <p:spPr>
          <a:xfrm>
            <a:off x="6179103" y="4759149"/>
            <a:ext cx="36239" cy="36230"/>
          </a:xfrm>
          <a:prstGeom prst="rect">
            <a:avLst/>
          </a:prstGeom>
        </p:spPr>
      </p:pic>
      <p:pic>
        <p:nvPicPr>
          <p:cNvPr id="2016" name="bg object 2016"/>
          <p:cNvPicPr/>
          <p:nvPr/>
        </p:nvPicPr>
        <p:blipFill>
          <a:blip r:embed="rId1065" cstate="print"/>
          <a:stretch>
            <a:fillRect/>
          </a:stretch>
        </p:blipFill>
        <p:spPr>
          <a:xfrm>
            <a:off x="6246171" y="4759149"/>
            <a:ext cx="36239" cy="36230"/>
          </a:xfrm>
          <a:prstGeom prst="rect">
            <a:avLst/>
          </a:prstGeom>
        </p:spPr>
      </p:pic>
      <p:pic>
        <p:nvPicPr>
          <p:cNvPr id="2017" name="bg object 2017"/>
          <p:cNvPicPr/>
          <p:nvPr/>
        </p:nvPicPr>
        <p:blipFill>
          <a:blip r:embed="rId1066" cstate="print"/>
          <a:stretch>
            <a:fillRect/>
          </a:stretch>
        </p:blipFill>
        <p:spPr>
          <a:xfrm>
            <a:off x="6313240" y="4759149"/>
            <a:ext cx="36239" cy="36230"/>
          </a:xfrm>
          <a:prstGeom prst="rect">
            <a:avLst/>
          </a:prstGeom>
        </p:spPr>
      </p:pic>
      <p:pic>
        <p:nvPicPr>
          <p:cNvPr id="2018" name="bg object 2018"/>
          <p:cNvPicPr/>
          <p:nvPr/>
        </p:nvPicPr>
        <p:blipFill>
          <a:blip r:embed="rId1067" cstate="print"/>
          <a:stretch>
            <a:fillRect/>
          </a:stretch>
        </p:blipFill>
        <p:spPr>
          <a:xfrm>
            <a:off x="6380309" y="4759149"/>
            <a:ext cx="36239" cy="36230"/>
          </a:xfrm>
          <a:prstGeom prst="rect">
            <a:avLst/>
          </a:prstGeom>
        </p:spPr>
      </p:pic>
      <p:pic>
        <p:nvPicPr>
          <p:cNvPr id="2019" name="bg object 2019"/>
          <p:cNvPicPr/>
          <p:nvPr/>
        </p:nvPicPr>
        <p:blipFill>
          <a:blip r:embed="rId1068" cstate="print"/>
          <a:stretch>
            <a:fillRect/>
          </a:stretch>
        </p:blipFill>
        <p:spPr>
          <a:xfrm>
            <a:off x="6447383" y="4759149"/>
            <a:ext cx="36239" cy="36230"/>
          </a:xfrm>
          <a:prstGeom prst="rect">
            <a:avLst/>
          </a:prstGeom>
        </p:spPr>
      </p:pic>
      <p:pic>
        <p:nvPicPr>
          <p:cNvPr id="2020" name="bg object 2020"/>
          <p:cNvPicPr/>
          <p:nvPr/>
        </p:nvPicPr>
        <p:blipFill>
          <a:blip r:embed="rId1069" cstate="print"/>
          <a:stretch>
            <a:fillRect/>
          </a:stretch>
        </p:blipFill>
        <p:spPr>
          <a:xfrm>
            <a:off x="6581527" y="4759149"/>
            <a:ext cx="36233" cy="36230"/>
          </a:xfrm>
          <a:prstGeom prst="rect">
            <a:avLst/>
          </a:prstGeom>
        </p:spPr>
      </p:pic>
      <p:pic>
        <p:nvPicPr>
          <p:cNvPr id="2021" name="bg object 2021"/>
          <p:cNvPicPr/>
          <p:nvPr/>
        </p:nvPicPr>
        <p:blipFill>
          <a:blip r:embed="rId1070" cstate="print"/>
          <a:stretch>
            <a:fillRect/>
          </a:stretch>
        </p:blipFill>
        <p:spPr>
          <a:xfrm>
            <a:off x="8593639" y="4759149"/>
            <a:ext cx="36239" cy="36230"/>
          </a:xfrm>
          <a:prstGeom prst="rect">
            <a:avLst/>
          </a:prstGeom>
        </p:spPr>
      </p:pic>
      <p:pic>
        <p:nvPicPr>
          <p:cNvPr id="2022" name="bg object 2022"/>
          <p:cNvPicPr/>
          <p:nvPr/>
        </p:nvPicPr>
        <p:blipFill>
          <a:blip r:embed="rId1071" cstate="print"/>
          <a:stretch>
            <a:fillRect/>
          </a:stretch>
        </p:blipFill>
        <p:spPr>
          <a:xfrm>
            <a:off x="8996064" y="4759149"/>
            <a:ext cx="36239" cy="36230"/>
          </a:xfrm>
          <a:prstGeom prst="rect">
            <a:avLst/>
          </a:prstGeom>
        </p:spPr>
      </p:pic>
      <p:pic>
        <p:nvPicPr>
          <p:cNvPr id="2023" name="bg object 2023"/>
          <p:cNvPicPr/>
          <p:nvPr/>
        </p:nvPicPr>
        <p:blipFill>
          <a:blip r:embed="rId1072" cstate="print"/>
          <a:stretch>
            <a:fillRect/>
          </a:stretch>
        </p:blipFill>
        <p:spPr>
          <a:xfrm>
            <a:off x="3965772" y="4826207"/>
            <a:ext cx="36239" cy="36237"/>
          </a:xfrm>
          <a:prstGeom prst="rect">
            <a:avLst/>
          </a:prstGeom>
        </p:spPr>
      </p:pic>
      <p:pic>
        <p:nvPicPr>
          <p:cNvPr id="2024" name="bg object 2024"/>
          <p:cNvPicPr/>
          <p:nvPr/>
        </p:nvPicPr>
        <p:blipFill>
          <a:blip r:embed="rId1072" cstate="print"/>
          <a:stretch>
            <a:fillRect/>
          </a:stretch>
        </p:blipFill>
        <p:spPr>
          <a:xfrm>
            <a:off x="3965772" y="4893265"/>
            <a:ext cx="36239" cy="36243"/>
          </a:xfrm>
          <a:prstGeom prst="rect">
            <a:avLst/>
          </a:prstGeom>
        </p:spPr>
      </p:pic>
      <p:pic>
        <p:nvPicPr>
          <p:cNvPr id="2025" name="bg object 2025"/>
          <p:cNvPicPr/>
          <p:nvPr/>
        </p:nvPicPr>
        <p:blipFill>
          <a:blip r:embed="rId1072" cstate="print"/>
          <a:stretch>
            <a:fillRect/>
          </a:stretch>
        </p:blipFill>
        <p:spPr>
          <a:xfrm>
            <a:off x="4032847" y="4826207"/>
            <a:ext cx="36239" cy="36237"/>
          </a:xfrm>
          <a:prstGeom prst="rect">
            <a:avLst/>
          </a:prstGeom>
        </p:spPr>
      </p:pic>
      <p:pic>
        <p:nvPicPr>
          <p:cNvPr id="2026" name="bg object 2026"/>
          <p:cNvPicPr/>
          <p:nvPr/>
        </p:nvPicPr>
        <p:blipFill>
          <a:blip r:embed="rId1073" cstate="print"/>
          <a:stretch>
            <a:fillRect/>
          </a:stretch>
        </p:blipFill>
        <p:spPr>
          <a:xfrm>
            <a:off x="4569403" y="4826207"/>
            <a:ext cx="36239" cy="36237"/>
          </a:xfrm>
          <a:prstGeom prst="rect">
            <a:avLst/>
          </a:prstGeom>
        </p:spPr>
      </p:pic>
      <p:pic>
        <p:nvPicPr>
          <p:cNvPr id="2027" name="bg object 2027"/>
          <p:cNvPicPr/>
          <p:nvPr/>
        </p:nvPicPr>
        <p:blipFill>
          <a:blip r:embed="rId1073" cstate="print"/>
          <a:stretch>
            <a:fillRect/>
          </a:stretch>
        </p:blipFill>
        <p:spPr>
          <a:xfrm>
            <a:off x="4703547" y="4826207"/>
            <a:ext cx="36239" cy="36237"/>
          </a:xfrm>
          <a:prstGeom prst="rect">
            <a:avLst/>
          </a:prstGeom>
        </p:spPr>
      </p:pic>
      <p:pic>
        <p:nvPicPr>
          <p:cNvPr id="2028" name="bg object 2028"/>
          <p:cNvPicPr/>
          <p:nvPr/>
        </p:nvPicPr>
        <p:blipFill>
          <a:blip r:embed="rId1073" cstate="print"/>
          <a:stretch>
            <a:fillRect/>
          </a:stretch>
        </p:blipFill>
        <p:spPr>
          <a:xfrm>
            <a:off x="4770616" y="4826207"/>
            <a:ext cx="36245" cy="36237"/>
          </a:xfrm>
          <a:prstGeom prst="rect">
            <a:avLst/>
          </a:prstGeom>
        </p:spPr>
      </p:pic>
      <p:pic>
        <p:nvPicPr>
          <p:cNvPr id="2029" name="bg object 2029"/>
          <p:cNvPicPr/>
          <p:nvPr/>
        </p:nvPicPr>
        <p:blipFill>
          <a:blip r:embed="rId1073" cstate="print"/>
          <a:stretch>
            <a:fillRect/>
          </a:stretch>
        </p:blipFill>
        <p:spPr>
          <a:xfrm>
            <a:off x="4837690" y="4826207"/>
            <a:ext cx="36239" cy="36237"/>
          </a:xfrm>
          <a:prstGeom prst="rect">
            <a:avLst/>
          </a:prstGeom>
        </p:spPr>
      </p:pic>
      <p:pic>
        <p:nvPicPr>
          <p:cNvPr id="2030" name="bg object 2030"/>
          <p:cNvPicPr/>
          <p:nvPr/>
        </p:nvPicPr>
        <p:blipFill>
          <a:blip r:embed="rId1074" cstate="print"/>
          <a:stretch>
            <a:fillRect/>
          </a:stretch>
        </p:blipFill>
        <p:spPr>
          <a:xfrm>
            <a:off x="6044959" y="4826207"/>
            <a:ext cx="36239" cy="36237"/>
          </a:xfrm>
          <a:prstGeom prst="rect">
            <a:avLst/>
          </a:prstGeom>
        </p:spPr>
      </p:pic>
      <p:pic>
        <p:nvPicPr>
          <p:cNvPr id="2031" name="bg object 2031"/>
          <p:cNvPicPr/>
          <p:nvPr/>
        </p:nvPicPr>
        <p:blipFill>
          <a:blip r:embed="rId1075" cstate="print"/>
          <a:stretch>
            <a:fillRect/>
          </a:stretch>
        </p:blipFill>
        <p:spPr>
          <a:xfrm>
            <a:off x="6112028" y="4826207"/>
            <a:ext cx="36239" cy="36237"/>
          </a:xfrm>
          <a:prstGeom prst="rect">
            <a:avLst/>
          </a:prstGeom>
        </p:spPr>
      </p:pic>
      <p:pic>
        <p:nvPicPr>
          <p:cNvPr id="2032" name="bg object 2032"/>
          <p:cNvPicPr/>
          <p:nvPr/>
        </p:nvPicPr>
        <p:blipFill>
          <a:blip r:embed="rId1076" cstate="print"/>
          <a:stretch>
            <a:fillRect/>
          </a:stretch>
        </p:blipFill>
        <p:spPr>
          <a:xfrm>
            <a:off x="6179103" y="4826207"/>
            <a:ext cx="36239" cy="36237"/>
          </a:xfrm>
          <a:prstGeom prst="rect">
            <a:avLst/>
          </a:prstGeom>
        </p:spPr>
      </p:pic>
      <p:pic>
        <p:nvPicPr>
          <p:cNvPr id="2033" name="bg object 2033"/>
          <p:cNvPicPr/>
          <p:nvPr/>
        </p:nvPicPr>
        <p:blipFill>
          <a:blip r:embed="rId1077" cstate="print"/>
          <a:stretch>
            <a:fillRect/>
          </a:stretch>
        </p:blipFill>
        <p:spPr>
          <a:xfrm>
            <a:off x="6246171" y="4826207"/>
            <a:ext cx="36239" cy="36237"/>
          </a:xfrm>
          <a:prstGeom prst="rect">
            <a:avLst/>
          </a:prstGeom>
        </p:spPr>
      </p:pic>
      <p:pic>
        <p:nvPicPr>
          <p:cNvPr id="2034" name="bg object 2034"/>
          <p:cNvPicPr/>
          <p:nvPr/>
        </p:nvPicPr>
        <p:blipFill>
          <a:blip r:embed="rId1078" cstate="print"/>
          <a:stretch>
            <a:fillRect/>
          </a:stretch>
        </p:blipFill>
        <p:spPr>
          <a:xfrm>
            <a:off x="6313240" y="4826207"/>
            <a:ext cx="36239" cy="36237"/>
          </a:xfrm>
          <a:prstGeom prst="rect">
            <a:avLst/>
          </a:prstGeom>
        </p:spPr>
      </p:pic>
      <p:pic>
        <p:nvPicPr>
          <p:cNvPr id="2035" name="bg object 2035"/>
          <p:cNvPicPr/>
          <p:nvPr/>
        </p:nvPicPr>
        <p:blipFill>
          <a:blip r:embed="rId1079" cstate="print"/>
          <a:stretch>
            <a:fillRect/>
          </a:stretch>
        </p:blipFill>
        <p:spPr>
          <a:xfrm>
            <a:off x="6380309" y="4826207"/>
            <a:ext cx="36239" cy="36237"/>
          </a:xfrm>
          <a:prstGeom prst="rect">
            <a:avLst/>
          </a:prstGeom>
        </p:spPr>
      </p:pic>
      <p:pic>
        <p:nvPicPr>
          <p:cNvPr id="2036" name="bg object 2036"/>
          <p:cNvPicPr/>
          <p:nvPr/>
        </p:nvPicPr>
        <p:blipFill>
          <a:blip r:embed="rId1080" cstate="print"/>
          <a:stretch>
            <a:fillRect/>
          </a:stretch>
        </p:blipFill>
        <p:spPr>
          <a:xfrm>
            <a:off x="6447383" y="4826207"/>
            <a:ext cx="36239" cy="36237"/>
          </a:xfrm>
          <a:prstGeom prst="rect">
            <a:avLst/>
          </a:prstGeom>
        </p:spPr>
      </p:pic>
      <p:pic>
        <p:nvPicPr>
          <p:cNvPr id="2037" name="bg object 2037"/>
          <p:cNvPicPr/>
          <p:nvPr/>
        </p:nvPicPr>
        <p:blipFill>
          <a:blip r:embed="rId1081" cstate="print"/>
          <a:stretch>
            <a:fillRect/>
          </a:stretch>
        </p:blipFill>
        <p:spPr>
          <a:xfrm>
            <a:off x="6581527" y="4826207"/>
            <a:ext cx="36233" cy="36237"/>
          </a:xfrm>
          <a:prstGeom prst="rect">
            <a:avLst/>
          </a:prstGeom>
        </p:spPr>
      </p:pic>
      <p:pic>
        <p:nvPicPr>
          <p:cNvPr id="2038" name="bg object 2038"/>
          <p:cNvPicPr/>
          <p:nvPr/>
        </p:nvPicPr>
        <p:blipFill>
          <a:blip r:embed="rId1081" cstate="print"/>
          <a:stretch>
            <a:fillRect/>
          </a:stretch>
        </p:blipFill>
        <p:spPr>
          <a:xfrm>
            <a:off x="6648590" y="4826207"/>
            <a:ext cx="36239" cy="36237"/>
          </a:xfrm>
          <a:prstGeom prst="rect">
            <a:avLst/>
          </a:prstGeom>
        </p:spPr>
      </p:pic>
      <p:pic>
        <p:nvPicPr>
          <p:cNvPr id="2039" name="bg object 2039"/>
          <p:cNvPicPr/>
          <p:nvPr/>
        </p:nvPicPr>
        <p:blipFill>
          <a:blip r:embed="rId1082" cstate="print"/>
          <a:stretch>
            <a:fillRect/>
          </a:stretch>
        </p:blipFill>
        <p:spPr>
          <a:xfrm>
            <a:off x="8727777" y="4826207"/>
            <a:ext cx="36239" cy="36243"/>
          </a:xfrm>
          <a:prstGeom prst="rect">
            <a:avLst/>
          </a:prstGeom>
        </p:spPr>
      </p:pic>
      <p:pic>
        <p:nvPicPr>
          <p:cNvPr id="2040" name="bg object 2040"/>
          <p:cNvPicPr/>
          <p:nvPr/>
        </p:nvPicPr>
        <p:blipFill>
          <a:blip r:embed="rId1071" cstate="print"/>
          <a:stretch>
            <a:fillRect/>
          </a:stretch>
        </p:blipFill>
        <p:spPr>
          <a:xfrm>
            <a:off x="8996064" y="4826207"/>
            <a:ext cx="36239" cy="36243"/>
          </a:xfrm>
          <a:prstGeom prst="rect">
            <a:avLst/>
          </a:prstGeom>
        </p:spPr>
      </p:pic>
      <p:pic>
        <p:nvPicPr>
          <p:cNvPr id="2041" name="bg object 2041"/>
          <p:cNvPicPr/>
          <p:nvPr/>
        </p:nvPicPr>
        <p:blipFill>
          <a:blip r:embed="rId1072" cstate="print"/>
          <a:stretch>
            <a:fillRect/>
          </a:stretch>
        </p:blipFill>
        <p:spPr>
          <a:xfrm>
            <a:off x="4032847" y="4893265"/>
            <a:ext cx="36239" cy="36243"/>
          </a:xfrm>
          <a:prstGeom prst="rect">
            <a:avLst/>
          </a:prstGeom>
        </p:spPr>
      </p:pic>
      <p:pic>
        <p:nvPicPr>
          <p:cNvPr id="2042" name="bg object 2042"/>
          <p:cNvPicPr/>
          <p:nvPr/>
        </p:nvPicPr>
        <p:blipFill>
          <a:blip r:embed="rId1072" cstate="print"/>
          <a:stretch>
            <a:fillRect/>
          </a:stretch>
        </p:blipFill>
        <p:spPr>
          <a:xfrm>
            <a:off x="4032847" y="4960341"/>
            <a:ext cx="36239" cy="36237"/>
          </a:xfrm>
          <a:prstGeom prst="rect">
            <a:avLst/>
          </a:prstGeom>
        </p:spPr>
      </p:pic>
      <p:pic>
        <p:nvPicPr>
          <p:cNvPr id="2043" name="bg object 2043"/>
          <p:cNvPicPr/>
          <p:nvPr/>
        </p:nvPicPr>
        <p:blipFill>
          <a:blip r:embed="rId1072" cstate="print"/>
          <a:stretch>
            <a:fillRect/>
          </a:stretch>
        </p:blipFill>
        <p:spPr>
          <a:xfrm>
            <a:off x="4099915" y="4893265"/>
            <a:ext cx="36233" cy="36243"/>
          </a:xfrm>
          <a:prstGeom prst="rect">
            <a:avLst/>
          </a:prstGeom>
        </p:spPr>
      </p:pic>
      <p:pic>
        <p:nvPicPr>
          <p:cNvPr id="2044" name="bg object 2044"/>
          <p:cNvPicPr/>
          <p:nvPr/>
        </p:nvPicPr>
        <p:blipFill>
          <a:blip r:embed="rId1083" cstate="print"/>
          <a:stretch>
            <a:fillRect/>
          </a:stretch>
        </p:blipFill>
        <p:spPr>
          <a:xfrm>
            <a:off x="4234053" y="4893265"/>
            <a:ext cx="36239" cy="36243"/>
          </a:xfrm>
          <a:prstGeom prst="rect">
            <a:avLst/>
          </a:prstGeom>
        </p:spPr>
      </p:pic>
      <p:pic>
        <p:nvPicPr>
          <p:cNvPr id="2045" name="bg object 2045"/>
          <p:cNvPicPr/>
          <p:nvPr/>
        </p:nvPicPr>
        <p:blipFill>
          <a:blip r:embed="rId1083" cstate="print"/>
          <a:stretch>
            <a:fillRect/>
          </a:stretch>
        </p:blipFill>
        <p:spPr>
          <a:xfrm>
            <a:off x="4368191" y="4893265"/>
            <a:ext cx="36239" cy="36243"/>
          </a:xfrm>
          <a:prstGeom prst="rect">
            <a:avLst/>
          </a:prstGeom>
        </p:spPr>
      </p:pic>
      <p:pic>
        <p:nvPicPr>
          <p:cNvPr id="2046" name="bg object 2046"/>
          <p:cNvPicPr/>
          <p:nvPr/>
        </p:nvPicPr>
        <p:blipFill>
          <a:blip r:embed="rId1084" cstate="print"/>
          <a:stretch>
            <a:fillRect/>
          </a:stretch>
        </p:blipFill>
        <p:spPr>
          <a:xfrm>
            <a:off x="4435271" y="4893265"/>
            <a:ext cx="36233" cy="36243"/>
          </a:xfrm>
          <a:prstGeom prst="rect">
            <a:avLst/>
          </a:prstGeom>
        </p:spPr>
      </p:pic>
      <p:pic>
        <p:nvPicPr>
          <p:cNvPr id="2047" name="bg object 2047"/>
          <p:cNvPicPr/>
          <p:nvPr/>
        </p:nvPicPr>
        <p:blipFill>
          <a:blip r:embed="rId1085" cstate="print"/>
          <a:stretch>
            <a:fillRect/>
          </a:stretch>
        </p:blipFill>
        <p:spPr>
          <a:xfrm>
            <a:off x="4502334" y="4893265"/>
            <a:ext cx="36239" cy="36243"/>
          </a:xfrm>
          <a:prstGeom prst="rect">
            <a:avLst/>
          </a:prstGeom>
        </p:spPr>
      </p:pic>
      <p:pic>
        <p:nvPicPr>
          <p:cNvPr id="2048" name="bg object 2048"/>
          <p:cNvPicPr/>
          <p:nvPr/>
        </p:nvPicPr>
        <p:blipFill>
          <a:blip r:embed="rId1086" cstate="print"/>
          <a:stretch>
            <a:fillRect/>
          </a:stretch>
        </p:blipFill>
        <p:spPr>
          <a:xfrm>
            <a:off x="4569403" y="4893265"/>
            <a:ext cx="36239" cy="36243"/>
          </a:xfrm>
          <a:prstGeom prst="rect">
            <a:avLst/>
          </a:prstGeom>
        </p:spPr>
      </p:pic>
      <p:pic>
        <p:nvPicPr>
          <p:cNvPr id="2049" name="bg object 2049"/>
          <p:cNvPicPr/>
          <p:nvPr/>
        </p:nvPicPr>
        <p:blipFill>
          <a:blip r:embed="rId1087" cstate="print"/>
          <a:stretch>
            <a:fillRect/>
          </a:stretch>
        </p:blipFill>
        <p:spPr>
          <a:xfrm>
            <a:off x="4636478" y="4893265"/>
            <a:ext cx="36239" cy="36243"/>
          </a:xfrm>
          <a:prstGeom prst="rect">
            <a:avLst/>
          </a:prstGeom>
        </p:spPr>
      </p:pic>
      <p:pic>
        <p:nvPicPr>
          <p:cNvPr id="2050" name="bg object 2050"/>
          <p:cNvPicPr/>
          <p:nvPr/>
        </p:nvPicPr>
        <p:blipFill>
          <a:blip r:embed="rId1088" cstate="print"/>
          <a:stretch>
            <a:fillRect/>
          </a:stretch>
        </p:blipFill>
        <p:spPr>
          <a:xfrm>
            <a:off x="4703547" y="4893265"/>
            <a:ext cx="36239" cy="36243"/>
          </a:xfrm>
          <a:prstGeom prst="rect">
            <a:avLst/>
          </a:prstGeom>
        </p:spPr>
      </p:pic>
      <p:pic>
        <p:nvPicPr>
          <p:cNvPr id="2051" name="bg object 2051"/>
          <p:cNvPicPr/>
          <p:nvPr/>
        </p:nvPicPr>
        <p:blipFill>
          <a:blip r:embed="rId1089" cstate="print"/>
          <a:stretch>
            <a:fillRect/>
          </a:stretch>
        </p:blipFill>
        <p:spPr>
          <a:xfrm>
            <a:off x="4770616" y="4893271"/>
            <a:ext cx="36245" cy="36237"/>
          </a:xfrm>
          <a:prstGeom prst="rect">
            <a:avLst/>
          </a:prstGeom>
        </p:spPr>
      </p:pic>
      <p:pic>
        <p:nvPicPr>
          <p:cNvPr id="2052" name="bg object 2052"/>
          <p:cNvPicPr/>
          <p:nvPr/>
        </p:nvPicPr>
        <p:blipFill>
          <a:blip r:embed="rId1090" cstate="print"/>
          <a:stretch>
            <a:fillRect/>
          </a:stretch>
        </p:blipFill>
        <p:spPr>
          <a:xfrm>
            <a:off x="6044959" y="4893271"/>
            <a:ext cx="36239" cy="36237"/>
          </a:xfrm>
          <a:prstGeom prst="rect">
            <a:avLst/>
          </a:prstGeom>
        </p:spPr>
      </p:pic>
      <p:pic>
        <p:nvPicPr>
          <p:cNvPr id="2053" name="bg object 2053"/>
          <p:cNvPicPr/>
          <p:nvPr/>
        </p:nvPicPr>
        <p:blipFill>
          <a:blip r:embed="rId1091" cstate="print"/>
          <a:stretch>
            <a:fillRect/>
          </a:stretch>
        </p:blipFill>
        <p:spPr>
          <a:xfrm>
            <a:off x="6112028" y="4893271"/>
            <a:ext cx="36239" cy="36237"/>
          </a:xfrm>
          <a:prstGeom prst="rect">
            <a:avLst/>
          </a:prstGeom>
        </p:spPr>
      </p:pic>
      <p:pic>
        <p:nvPicPr>
          <p:cNvPr id="2054" name="bg object 2054"/>
          <p:cNvPicPr/>
          <p:nvPr/>
        </p:nvPicPr>
        <p:blipFill>
          <a:blip r:embed="rId1077" cstate="print"/>
          <a:stretch>
            <a:fillRect/>
          </a:stretch>
        </p:blipFill>
        <p:spPr>
          <a:xfrm>
            <a:off x="6179103" y="4893271"/>
            <a:ext cx="36239" cy="36237"/>
          </a:xfrm>
          <a:prstGeom prst="rect">
            <a:avLst/>
          </a:prstGeom>
        </p:spPr>
      </p:pic>
      <p:pic>
        <p:nvPicPr>
          <p:cNvPr id="2055" name="bg object 2055"/>
          <p:cNvPicPr/>
          <p:nvPr/>
        </p:nvPicPr>
        <p:blipFill>
          <a:blip r:embed="rId1079" cstate="print"/>
          <a:stretch>
            <a:fillRect/>
          </a:stretch>
        </p:blipFill>
        <p:spPr>
          <a:xfrm>
            <a:off x="6313240" y="4893271"/>
            <a:ext cx="36239" cy="36237"/>
          </a:xfrm>
          <a:prstGeom prst="rect">
            <a:avLst/>
          </a:prstGeom>
        </p:spPr>
      </p:pic>
      <p:pic>
        <p:nvPicPr>
          <p:cNvPr id="2056" name="bg object 2056"/>
          <p:cNvPicPr/>
          <p:nvPr/>
        </p:nvPicPr>
        <p:blipFill>
          <a:blip r:embed="rId1092" cstate="print"/>
          <a:stretch>
            <a:fillRect/>
          </a:stretch>
        </p:blipFill>
        <p:spPr>
          <a:xfrm>
            <a:off x="6380309" y="4893271"/>
            <a:ext cx="36239" cy="36237"/>
          </a:xfrm>
          <a:prstGeom prst="rect">
            <a:avLst/>
          </a:prstGeom>
        </p:spPr>
      </p:pic>
      <p:pic>
        <p:nvPicPr>
          <p:cNvPr id="2057" name="bg object 2057"/>
          <p:cNvPicPr/>
          <p:nvPr/>
        </p:nvPicPr>
        <p:blipFill>
          <a:blip r:embed="rId1093" cstate="print"/>
          <a:stretch>
            <a:fillRect/>
          </a:stretch>
        </p:blipFill>
        <p:spPr>
          <a:xfrm>
            <a:off x="6447383" y="4893271"/>
            <a:ext cx="36239" cy="36237"/>
          </a:xfrm>
          <a:prstGeom prst="rect">
            <a:avLst/>
          </a:prstGeom>
        </p:spPr>
      </p:pic>
      <p:pic>
        <p:nvPicPr>
          <p:cNvPr id="2058" name="bg object 2058"/>
          <p:cNvPicPr/>
          <p:nvPr/>
        </p:nvPicPr>
        <p:blipFill>
          <a:blip r:embed="rId1081" cstate="print"/>
          <a:stretch>
            <a:fillRect/>
          </a:stretch>
        </p:blipFill>
        <p:spPr>
          <a:xfrm>
            <a:off x="6514446" y="4893271"/>
            <a:ext cx="36239" cy="36237"/>
          </a:xfrm>
          <a:prstGeom prst="rect">
            <a:avLst/>
          </a:prstGeom>
        </p:spPr>
      </p:pic>
      <p:pic>
        <p:nvPicPr>
          <p:cNvPr id="2059" name="bg object 2059"/>
          <p:cNvPicPr/>
          <p:nvPr/>
        </p:nvPicPr>
        <p:blipFill>
          <a:blip r:embed="rId1069" cstate="print"/>
          <a:stretch>
            <a:fillRect/>
          </a:stretch>
        </p:blipFill>
        <p:spPr>
          <a:xfrm>
            <a:off x="6581527" y="4893271"/>
            <a:ext cx="36233" cy="36237"/>
          </a:xfrm>
          <a:prstGeom prst="rect">
            <a:avLst/>
          </a:prstGeom>
        </p:spPr>
      </p:pic>
      <p:pic>
        <p:nvPicPr>
          <p:cNvPr id="2060" name="bg object 2060"/>
          <p:cNvPicPr/>
          <p:nvPr/>
        </p:nvPicPr>
        <p:blipFill>
          <a:blip r:embed="rId1094" cstate="print"/>
          <a:stretch>
            <a:fillRect/>
          </a:stretch>
        </p:blipFill>
        <p:spPr>
          <a:xfrm>
            <a:off x="8593641" y="4893271"/>
            <a:ext cx="36234" cy="36237"/>
          </a:xfrm>
          <a:prstGeom prst="rect">
            <a:avLst/>
          </a:prstGeom>
        </p:spPr>
      </p:pic>
      <p:pic>
        <p:nvPicPr>
          <p:cNvPr id="2061" name="bg object 2061"/>
          <p:cNvPicPr/>
          <p:nvPr/>
        </p:nvPicPr>
        <p:blipFill>
          <a:blip r:embed="rId1095" cstate="print"/>
          <a:stretch>
            <a:fillRect/>
          </a:stretch>
        </p:blipFill>
        <p:spPr>
          <a:xfrm>
            <a:off x="8727777" y="4893271"/>
            <a:ext cx="36239" cy="36237"/>
          </a:xfrm>
          <a:prstGeom prst="rect">
            <a:avLst/>
          </a:prstGeom>
        </p:spPr>
      </p:pic>
      <p:pic>
        <p:nvPicPr>
          <p:cNvPr id="2062" name="bg object 2062"/>
          <p:cNvPicPr/>
          <p:nvPr/>
        </p:nvPicPr>
        <p:blipFill>
          <a:blip r:embed="rId1096" cstate="print"/>
          <a:stretch>
            <a:fillRect/>
          </a:stretch>
        </p:blipFill>
        <p:spPr>
          <a:xfrm>
            <a:off x="8794845" y="4893271"/>
            <a:ext cx="36233" cy="36237"/>
          </a:xfrm>
          <a:prstGeom prst="rect">
            <a:avLst/>
          </a:prstGeom>
        </p:spPr>
      </p:pic>
      <p:pic>
        <p:nvPicPr>
          <p:cNvPr id="2063" name="bg object 2063"/>
          <p:cNvPicPr/>
          <p:nvPr/>
        </p:nvPicPr>
        <p:blipFill>
          <a:blip r:embed="rId1072" cstate="print"/>
          <a:stretch>
            <a:fillRect/>
          </a:stretch>
        </p:blipFill>
        <p:spPr>
          <a:xfrm>
            <a:off x="4099915" y="4960341"/>
            <a:ext cx="36233" cy="36237"/>
          </a:xfrm>
          <a:prstGeom prst="rect">
            <a:avLst/>
          </a:prstGeom>
        </p:spPr>
      </p:pic>
      <p:pic>
        <p:nvPicPr>
          <p:cNvPr id="2064" name="bg object 2064"/>
          <p:cNvPicPr/>
          <p:nvPr/>
        </p:nvPicPr>
        <p:blipFill>
          <a:blip r:embed="rId1083" cstate="print"/>
          <a:stretch>
            <a:fillRect/>
          </a:stretch>
        </p:blipFill>
        <p:spPr>
          <a:xfrm>
            <a:off x="4301129" y="4960341"/>
            <a:ext cx="36239" cy="36237"/>
          </a:xfrm>
          <a:prstGeom prst="rect">
            <a:avLst/>
          </a:prstGeom>
        </p:spPr>
      </p:pic>
      <p:pic>
        <p:nvPicPr>
          <p:cNvPr id="2065" name="bg object 2065"/>
          <p:cNvPicPr/>
          <p:nvPr/>
        </p:nvPicPr>
        <p:blipFill>
          <a:blip r:embed="rId1083" cstate="print"/>
          <a:stretch>
            <a:fillRect/>
          </a:stretch>
        </p:blipFill>
        <p:spPr>
          <a:xfrm>
            <a:off x="4368191" y="4960341"/>
            <a:ext cx="36239" cy="36237"/>
          </a:xfrm>
          <a:prstGeom prst="rect">
            <a:avLst/>
          </a:prstGeom>
        </p:spPr>
      </p:pic>
      <p:pic>
        <p:nvPicPr>
          <p:cNvPr id="2066" name="bg object 2066"/>
          <p:cNvPicPr/>
          <p:nvPr/>
        </p:nvPicPr>
        <p:blipFill>
          <a:blip r:embed="rId1097" cstate="print"/>
          <a:stretch>
            <a:fillRect/>
          </a:stretch>
        </p:blipFill>
        <p:spPr>
          <a:xfrm>
            <a:off x="4435271" y="4960341"/>
            <a:ext cx="36233" cy="36237"/>
          </a:xfrm>
          <a:prstGeom prst="rect">
            <a:avLst/>
          </a:prstGeom>
        </p:spPr>
      </p:pic>
      <p:pic>
        <p:nvPicPr>
          <p:cNvPr id="2067" name="bg object 2067"/>
          <p:cNvPicPr/>
          <p:nvPr/>
        </p:nvPicPr>
        <p:blipFill>
          <a:blip r:embed="rId1098" cstate="print"/>
          <a:stretch>
            <a:fillRect/>
          </a:stretch>
        </p:blipFill>
        <p:spPr>
          <a:xfrm>
            <a:off x="4502334" y="4960341"/>
            <a:ext cx="36239" cy="36237"/>
          </a:xfrm>
          <a:prstGeom prst="rect">
            <a:avLst/>
          </a:prstGeom>
        </p:spPr>
      </p:pic>
      <p:pic>
        <p:nvPicPr>
          <p:cNvPr id="2068" name="bg object 2068"/>
          <p:cNvPicPr/>
          <p:nvPr/>
        </p:nvPicPr>
        <p:blipFill>
          <a:blip r:embed="rId1099" cstate="print"/>
          <a:stretch>
            <a:fillRect/>
          </a:stretch>
        </p:blipFill>
        <p:spPr>
          <a:xfrm>
            <a:off x="4569403" y="4960341"/>
            <a:ext cx="36239" cy="36237"/>
          </a:xfrm>
          <a:prstGeom prst="rect">
            <a:avLst/>
          </a:prstGeom>
        </p:spPr>
      </p:pic>
      <p:pic>
        <p:nvPicPr>
          <p:cNvPr id="2069" name="bg object 2069"/>
          <p:cNvPicPr/>
          <p:nvPr/>
        </p:nvPicPr>
        <p:blipFill>
          <a:blip r:embed="rId1099" cstate="print"/>
          <a:stretch>
            <a:fillRect/>
          </a:stretch>
        </p:blipFill>
        <p:spPr>
          <a:xfrm>
            <a:off x="4636478" y="4960341"/>
            <a:ext cx="36239" cy="36237"/>
          </a:xfrm>
          <a:prstGeom prst="rect">
            <a:avLst/>
          </a:prstGeom>
        </p:spPr>
      </p:pic>
      <p:pic>
        <p:nvPicPr>
          <p:cNvPr id="2070" name="bg object 2070"/>
          <p:cNvPicPr/>
          <p:nvPr/>
        </p:nvPicPr>
        <p:blipFill>
          <a:blip r:embed="rId1099" cstate="print"/>
          <a:stretch>
            <a:fillRect/>
          </a:stretch>
        </p:blipFill>
        <p:spPr>
          <a:xfrm>
            <a:off x="4703547" y="4960341"/>
            <a:ext cx="36239" cy="36237"/>
          </a:xfrm>
          <a:prstGeom prst="rect">
            <a:avLst/>
          </a:prstGeom>
        </p:spPr>
      </p:pic>
      <p:pic>
        <p:nvPicPr>
          <p:cNvPr id="2071" name="bg object 2071"/>
          <p:cNvPicPr/>
          <p:nvPr/>
        </p:nvPicPr>
        <p:blipFill>
          <a:blip r:embed="rId1100" cstate="print"/>
          <a:stretch>
            <a:fillRect/>
          </a:stretch>
        </p:blipFill>
        <p:spPr>
          <a:xfrm>
            <a:off x="4770616" y="4960341"/>
            <a:ext cx="36245" cy="36237"/>
          </a:xfrm>
          <a:prstGeom prst="rect">
            <a:avLst/>
          </a:prstGeom>
        </p:spPr>
      </p:pic>
      <p:pic>
        <p:nvPicPr>
          <p:cNvPr id="2072" name="bg object 2072"/>
          <p:cNvPicPr/>
          <p:nvPr/>
        </p:nvPicPr>
        <p:blipFill>
          <a:blip r:embed="rId1091" cstate="print"/>
          <a:stretch>
            <a:fillRect/>
          </a:stretch>
        </p:blipFill>
        <p:spPr>
          <a:xfrm>
            <a:off x="6112028" y="4960341"/>
            <a:ext cx="36239" cy="36237"/>
          </a:xfrm>
          <a:prstGeom prst="rect">
            <a:avLst/>
          </a:prstGeom>
        </p:spPr>
      </p:pic>
      <p:pic>
        <p:nvPicPr>
          <p:cNvPr id="2073" name="bg object 2073"/>
          <p:cNvPicPr/>
          <p:nvPr/>
        </p:nvPicPr>
        <p:blipFill>
          <a:blip r:embed="rId1101" cstate="print"/>
          <a:stretch>
            <a:fillRect/>
          </a:stretch>
        </p:blipFill>
        <p:spPr>
          <a:xfrm>
            <a:off x="6179103" y="4960341"/>
            <a:ext cx="36239" cy="36237"/>
          </a:xfrm>
          <a:prstGeom prst="rect">
            <a:avLst/>
          </a:prstGeom>
        </p:spPr>
      </p:pic>
      <p:pic>
        <p:nvPicPr>
          <p:cNvPr id="2074" name="bg object 2074"/>
          <p:cNvPicPr/>
          <p:nvPr/>
        </p:nvPicPr>
        <p:blipFill>
          <a:blip r:embed="rId1102" cstate="print"/>
          <a:stretch>
            <a:fillRect/>
          </a:stretch>
        </p:blipFill>
        <p:spPr>
          <a:xfrm>
            <a:off x="6246171" y="4960341"/>
            <a:ext cx="36239" cy="36237"/>
          </a:xfrm>
          <a:prstGeom prst="rect">
            <a:avLst/>
          </a:prstGeom>
        </p:spPr>
      </p:pic>
      <p:pic>
        <p:nvPicPr>
          <p:cNvPr id="2075" name="bg object 2075"/>
          <p:cNvPicPr/>
          <p:nvPr/>
        </p:nvPicPr>
        <p:blipFill>
          <a:blip r:embed="rId1080" cstate="print"/>
          <a:stretch>
            <a:fillRect/>
          </a:stretch>
        </p:blipFill>
        <p:spPr>
          <a:xfrm>
            <a:off x="6313240" y="4960341"/>
            <a:ext cx="36239" cy="36237"/>
          </a:xfrm>
          <a:prstGeom prst="rect">
            <a:avLst/>
          </a:prstGeom>
        </p:spPr>
      </p:pic>
      <p:pic>
        <p:nvPicPr>
          <p:cNvPr id="2076" name="bg object 2076"/>
          <p:cNvPicPr/>
          <p:nvPr/>
        </p:nvPicPr>
        <p:blipFill>
          <a:blip r:embed="rId1093" cstate="print"/>
          <a:stretch>
            <a:fillRect/>
          </a:stretch>
        </p:blipFill>
        <p:spPr>
          <a:xfrm>
            <a:off x="6380309" y="4960341"/>
            <a:ext cx="36239" cy="36237"/>
          </a:xfrm>
          <a:prstGeom prst="rect">
            <a:avLst/>
          </a:prstGeom>
        </p:spPr>
      </p:pic>
      <p:pic>
        <p:nvPicPr>
          <p:cNvPr id="2077" name="bg object 2077"/>
          <p:cNvPicPr/>
          <p:nvPr/>
        </p:nvPicPr>
        <p:blipFill>
          <a:blip r:embed="rId1103" cstate="print"/>
          <a:stretch>
            <a:fillRect/>
          </a:stretch>
        </p:blipFill>
        <p:spPr>
          <a:xfrm>
            <a:off x="6447383" y="4960341"/>
            <a:ext cx="36239" cy="36237"/>
          </a:xfrm>
          <a:prstGeom prst="rect">
            <a:avLst/>
          </a:prstGeom>
        </p:spPr>
      </p:pic>
      <p:pic>
        <p:nvPicPr>
          <p:cNvPr id="2078" name="bg object 2078"/>
          <p:cNvPicPr/>
          <p:nvPr/>
        </p:nvPicPr>
        <p:blipFill>
          <a:blip r:embed="rId1069" cstate="print"/>
          <a:stretch>
            <a:fillRect/>
          </a:stretch>
        </p:blipFill>
        <p:spPr>
          <a:xfrm>
            <a:off x="6514446" y="4960341"/>
            <a:ext cx="36239" cy="36237"/>
          </a:xfrm>
          <a:prstGeom prst="rect">
            <a:avLst/>
          </a:prstGeom>
        </p:spPr>
      </p:pic>
      <p:pic>
        <p:nvPicPr>
          <p:cNvPr id="2079" name="bg object 2079"/>
          <p:cNvPicPr/>
          <p:nvPr/>
        </p:nvPicPr>
        <p:blipFill>
          <a:blip r:embed="rId1104" cstate="print"/>
          <a:stretch>
            <a:fillRect/>
          </a:stretch>
        </p:blipFill>
        <p:spPr>
          <a:xfrm>
            <a:off x="6715665" y="4960341"/>
            <a:ext cx="36239" cy="36237"/>
          </a:xfrm>
          <a:prstGeom prst="rect">
            <a:avLst/>
          </a:prstGeom>
        </p:spPr>
      </p:pic>
      <p:pic>
        <p:nvPicPr>
          <p:cNvPr id="2080" name="bg object 2080"/>
          <p:cNvPicPr/>
          <p:nvPr/>
        </p:nvPicPr>
        <p:blipFill>
          <a:blip r:embed="rId1105" cstate="print"/>
          <a:stretch>
            <a:fillRect/>
          </a:stretch>
        </p:blipFill>
        <p:spPr>
          <a:xfrm>
            <a:off x="6782727" y="4960341"/>
            <a:ext cx="36239" cy="36237"/>
          </a:xfrm>
          <a:prstGeom prst="rect">
            <a:avLst/>
          </a:prstGeom>
        </p:spPr>
      </p:pic>
      <p:pic>
        <p:nvPicPr>
          <p:cNvPr id="2081" name="bg object 2081"/>
          <p:cNvPicPr/>
          <p:nvPr/>
        </p:nvPicPr>
        <p:blipFill>
          <a:blip r:embed="rId1106" cstate="print"/>
          <a:stretch>
            <a:fillRect/>
          </a:stretch>
        </p:blipFill>
        <p:spPr>
          <a:xfrm>
            <a:off x="6782727" y="4893271"/>
            <a:ext cx="36239" cy="36237"/>
          </a:xfrm>
          <a:prstGeom prst="rect">
            <a:avLst/>
          </a:prstGeom>
        </p:spPr>
      </p:pic>
      <p:pic>
        <p:nvPicPr>
          <p:cNvPr id="2082" name="bg object 2082"/>
          <p:cNvPicPr/>
          <p:nvPr/>
        </p:nvPicPr>
        <p:blipFill>
          <a:blip r:embed="rId1107" cstate="print"/>
          <a:stretch>
            <a:fillRect/>
          </a:stretch>
        </p:blipFill>
        <p:spPr>
          <a:xfrm>
            <a:off x="8794845" y="4960348"/>
            <a:ext cx="36233" cy="36237"/>
          </a:xfrm>
          <a:prstGeom prst="rect">
            <a:avLst/>
          </a:prstGeom>
        </p:spPr>
      </p:pic>
      <p:pic>
        <p:nvPicPr>
          <p:cNvPr id="2083" name="bg object 2083"/>
          <p:cNvPicPr/>
          <p:nvPr/>
        </p:nvPicPr>
        <p:blipFill>
          <a:blip r:embed="rId1108" cstate="print"/>
          <a:stretch>
            <a:fillRect/>
          </a:stretch>
        </p:blipFill>
        <p:spPr>
          <a:xfrm>
            <a:off x="8928982" y="4960348"/>
            <a:ext cx="36239" cy="36237"/>
          </a:xfrm>
          <a:prstGeom prst="rect">
            <a:avLst/>
          </a:prstGeom>
        </p:spPr>
      </p:pic>
      <p:pic>
        <p:nvPicPr>
          <p:cNvPr id="2084" name="bg object 2084"/>
          <p:cNvPicPr/>
          <p:nvPr/>
        </p:nvPicPr>
        <p:blipFill>
          <a:blip r:embed="rId1109" cstate="print"/>
          <a:stretch>
            <a:fillRect/>
          </a:stretch>
        </p:blipFill>
        <p:spPr>
          <a:xfrm>
            <a:off x="8996064" y="4960348"/>
            <a:ext cx="36239" cy="36237"/>
          </a:xfrm>
          <a:prstGeom prst="rect">
            <a:avLst/>
          </a:prstGeom>
        </p:spPr>
      </p:pic>
      <p:pic>
        <p:nvPicPr>
          <p:cNvPr id="2085" name="bg object 2085"/>
          <p:cNvPicPr/>
          <p:nvPr/>
        </p:nvPicPr>
        <p:blipFill>
          <a:blip r:embed="rId1110" cstate="print"/>
          <a:stretch>
            <a:fillRect/>
          </a:stretch>
        </p:blipFill>
        <p:spPr>
          <a:xfrm>
            <a:off x="4301129" y="5027406"/>
            <a:ext cx="36239" cy="36237"/>
          </a:xfrm>
          <a:prstGeom prst="rect">
            <a:avLst/>
          </a:prstGeom>
        </p:spPr>
      </p:pic>
      <p:pic>
        <p:nvPicPr>
          <p:cNvPr id="2086" name="bg object 2086"/>
          <p:cNvPicPr/>
          <p:nvPr/>
        </p:nvPicPr>
        <p:blipFill>
          <a:blip r:embed="rId1111" cstate="print"/>
          <a:stretch>
            <a:fillRect/>
          </a:stretch>
        </p:blipFill>
        <p:spPr>
          <a:xfrm>
            <a:off x="4368191" y="5027406"/>
            <a:ext cx="36239" cy="36237"/>
          </a:xfrm>
          <a:prstGeom prst="rect">
            <a:avLst/>
          </a:prstGeom>
        </p:spPr>
      </p:pic>
      <p:pic>
        <p:nvPicPr>
          <p:cNvPr id="2087" name="bg object 2087"/>
          <p:cNvPicPr/>
          <p:nvPr/>
        </p:nvPicPr>
        <p:blipFill>
          <a:blip r:embed="rId1112" cstate="print"/>
          <a:stretch>
            <a:fillRect/>
          </a:stretch>
        </p:blipFill>
        <p:spPr>
          <a:xfrm>
            <a:off x="4435271" y="5027406"/>
            <a:ext cx="36233" cy="36237"/>
          </a:xfrm>
          <a:prstGeom prst="rect">
            <a:avLst/>
          </a:prstGeom>
        </p:spPr>
      </p:pic>
      <p:pic>
        <p:nvPicPr>
          <p:cNvPr id="2088" name="bg object 2088"/>
          <p:cNvPicPr/>
          <p:nvPr/>
        </p:nvPicPr>
        <p:blipFill>
          <a:blip r:embed="rId1113" cstate="print"/>
          <a:stretch>
            <a:fillRect/>
          </a:stretch>
        </p:blipFill>
        <p:spPr>
          <a:xfrm>
            <a:off x="4502334" y="5027406"/>
            <a:ext cx="36239" cy="36237"/>
          </a:xfrm>
          <a:prstGeom prst="rect">
            <a:avLst/>
          </a:prstGeom>
        </p:spPr>
      </p:pic>
      <p:pic>
        <p:nvPicPr>
          <p:cNvPr id="2089" name="bg object 2089"/>
          <p:cNvPicPr/>
          <p:nvPr/>
        </p:nvPicPr>
        <p:blipFill>
          <a:blip r:embed="rId1114" cstate="print"/>
          <a:stretch>
            <a:fillRect/>
          </a:stretch>
        </p:blipFill>
        <p:spPr>
          <a:xfrm>
            <a:off x="4569403" y="5027406"/>
            <a:ext cx="36239" cy="36237"/>
          </a:xfrm>
          <a:prstGeom prst="rect">
            <a:avLst/>
          </a:prstGeom>
        </p:spPr>
      </p:pic>
      <p:pic>
        <p:nvPicPr>
          <p:cNvPr id="2090" name="bg object 2090"/>
          <p:cNvPicPr/>
          <p:nvPr/>
        </p:nvPicPr>
        <p:blipFill>
          <a:blip r:embed="rId1115" cstate="print"/>
          <a:stretch>
            <a:fillRect/>
          </a:stretch>
        </p:blipFill>
        <p:spPr>
          <a:xfrm>
            <a:off x="4636478" y="5027406"/>
            <a:ext cx="36239" cy="36237"/>
          </a:xfrm>
          <a:prstGeom prst="rect">
            <a:avLst/>
          </a:prstGeom>
        </p:spPr>
      </p:pic>
      <p:pic>
        <p:nvPicPr>
          <p:cNvPr id="2091" name="bg object 2091"/>
          <p:cNvPicPr/>
          <p:nvPr/>
        </p:nvPicPr>
        <p:blipFill>
          <a:blip r:embed="rId1115" cstate="print"/>
          <a:stretch>
            <a:fillRect/>
          </a:stretch>
        </p:blipFill>
        <p:spPr>
          <a:xfrm>
            <a:off x="4770616" y="5027406"/>
            <a:ext cx="36245" cy="36237"/>
          </a:xfrm>
          <a:prstGeom prst="rect">
            <a:avLst/>
          </a:prstGeom>
        </p:spPr>
      </p:pic>
      <p:pic>
        <p:nvPicPr>
          <p:cNvPr id="2092" name="bg object 2092"/>
          <p:cNvPicPr/>
          <p:nvPr/>
        </p:nvPicPr>
        <p:blipFill>
          <a:blip r:embed="rId1116" cstate="print"/>
          <a:stretch>
            <a:fillRect/>
          </a:stretch>
        </p:blipFill>
        <p:spPr>
          <a:xfrm>
            <a:off x="6112028" y="5027406"/>
            <a:ext cx="36239" cy="36237"/>
          </a:xfrm>
          <a:prstGeom prst="rect">
            <a:avLst/>
          </a:prstGeom>
        </p:spPr>
      </p:pic>
      <p:pic>
        <p:nvPicPr>
          <p:cNvPr id="2093" name="bg object 2093"/>
          <p:cNvPicPr/>
          <p:nvPr/>
        </p:nvPicPr>
        <p:blipFill>
          <a:blip r:embed="rId1117" cstate="print"/>
          <a:stretch>
            <a:fillRect/>
          </a:stretch>
        </p:blipFill>
        <p:spPr>
          <a:xfrm>
            <a:off x="6179103" y="5027406"/>
            <a:ext cx="36239" cy="36237"/>
          </a:xfrm>
          <a:prstGeom prst="rect">
            <a:avLst/>
          </a:prstGeom>
        </p:spPr>
      </p:pic>
      <p:pic>
        <p:nvPicPr>
          <p:cNvPr id="2094" name="bg object 2094"/>
          <p:cNvPicPr/>
          <p:nvPr/>
        </p:nvPicPr>
        <p:blipFill>
          <a:blip r:embed="rId1093" cstate="print"/>
          <a:stretch>
            <a:fillRect/>
          </a:stretch>
        </p:blipFill>
        <p:spPr>
          <a:xfrm>
            <a:off x="6246171" y="5027406"/>
            <a:ext cx="36239" cy="36237"/>
          </a:xfrm>
          <a:prstGeom prst="rect">
            <a:avLst/>
          </a:prstGeom>
        </p:spPr>
      </p:pic>
      <p:pic>
        <p:nvPicPr>
          <p:cNvPr id="2095" name="bg object 2095"/>
          <p:cNvPicPr/>
          <p:nvPr/>
        </p:nvPicPr>
        <p:blipFill>
          <a:blip r:embed="rId1093" cstate="print"/>
          <a:stretch>
            <a:fillRect/>
          </a:stretch>
        </p:blipFill>
        <p:spPr>
          <a:xfrm>
            <a:off x="6313240" y="5027406"/>
            <a:ext cx="36239" cy="36237"/>
          </a:xfrm>
          <a:prstGeom prst="rect">
            <a:avLst/>
          </a:prstGeom>
        </p:spPr>
      </p:pic>
      <p:pic>
        <p:nvPicPr>
          <p:cNvPr id="2096" name="bg object 2096"/>
          <p:cNvPicPr/>
          <p:nvPr/>
        </p:nvPicPr>
        <p:blipFill>
          <a:blip r:embed="rId1118" cstate="print"/>
          <a:stretch>
            <a:fillRect/>
          </a:stretch>
        </p:blipFill>
        <p:spPr>
          <a:xfrm>
            <a:off x="6380309" y="5027406"/>
            <a:ext cx="36239" cy="36237"/>
          </a:xfrm>
          <a:prstGeom prst="rect">
            <a:avLst/>
          </a:prstGeom>
        </p:spPr>
      </p:pic>
      <p:pic>
        <p:nvPicPr>
          <p:cNvPr id="2097" name="bg object 2097"/>
          <p:cNvPicPr/>
          <p:nvPr/>
        </p:nvPicPr>
        <p:blipFill>
          <a:blip r:embed="rId1119" cstate="print"/>
          <a:stretch>
            <a:fillRect/>
          </a:stretch>
        </p:blipFill>
        <p:spPr>
          <a:xfrm>
            <a:off x="6447383" y="5027406"/>
            <a:ext cx="36239" cy="36237"/>
          </a:xfrm>
          <a:prstGeom prst="rect">
            <a:avLst/>
          </a:prstGeom>
        </p:spPr>
      </p:pic>
      <p:pic>
        <p:nvPicPr>
          <p:cNvPr id="2098" name="bg object 2098"/>
          <p:cNvPicPr/>
          <p:nvPr/>
        </p:nvPicPr>
        <p:blipFill>
          <a:blip r:embed="rId1120" cstate="print"/>
          <a:stretch>
            <a:fillRect/>
          </a:stretch>
        </p:blipFill>
        <p:spPr>
          <a:xfrm>
            <a:off x="6715665" y="5027406"/>
            <a:ext cx="36239" cy="36237"/>
          </a:xfrm>
          <a:prstGeom prst="rect">
            <a:avLst/>
          </a:prstGeom>
        </p:spPr>
      </p:pic>
      <p:pic>
        <p:nvPicPr>
          <p:cNvPr id="2099" name="bg object 2099"/>
          <p:cNvPicPr/>
          <p:nvPr/>
        </p:nvPicPr>
        <p:blipFill>
          <a:blip r:embed="rId1121" cstate="print"/>
          <a:stretch>
            <a:fillRect/>
          </a:stretch>
        </p:blipFill>
        <p:spPr>
          <a:xfrm>
            <a:off x="6782727" y="5027406"/>
            <a:ext cx="36239" cy="36237"/>
          </a:xfrm>
          <a:prstGeom prst="rect">
            <a:avLst/>
          </a:prstGeom>
        </p:spPr>
      </p:pic>
      <p:pic>
        <p:nvPicPr>
          <p:cNvPr id="2100" name="bg object 2100"/>
          <p:cNvPicPr/>
          <p:nvPr/>
        </p:nvPicPr>
        <p:blipFill>
          <a:blip r:embed="rId1108" cstate="print"/>
          <a:stretch>
            <a:fillRect/>
          </a:stretch>
        </p:blipFill>
        <p:spPr>
          <a:xfrm>
            <a:off x="8861921" y="5027406"/>
            <a:ext cx="36239" cy="36237"/>
          </a:xfrm>
          <a:prstGeom prst="rect">
            <a:avLst/>
          </a:prstGeom>
        </p:spPr>
      </p:pic>
      <p:pic>
        <p:nvPicPr>
          <p:cNvPr id="2101" name="bg object 2101"/>
          <p:cNvPicPr/>
          <p:nvPr/>
        </p:nvPicPr>
        <p:blipFill>
          <a:blip r:embed="rId1122" cstate="print"/>
          <a:stretch>
            <a:fillRect/>
          </a:stretch>
        </p:blipFill>
        <p:spPr>
          <a:xfrm>
            <a:off x="8996064" y="5027406"/>
            <a:ext cx="36239" cy="36237"/>
          </a:xfrm>
          <a:prstGeom prst="rect">
            <a:avLst/>
          </a:prstGeom>
        </p:spPr>
      </p:pic>
      <p:pic>
        <p:nvPicPr>
          <p:cNvPr id="2102" name="bg object 2102"/>
          <p:cNvPicPr/>
          <p:nvPr/>
        </p:nvPicPr>
        <p:blipFill>
          <a:blip r:embed="rId1123" cstate="print"/>
          <a:stretch>
            <a:fillRect/>
          </a:stretch>
        </p:blipFill>
        <p:spPr>
          <a:xfrm>
            <a:off x="9063133" y="5027406"/>
            <a:ext cx="36239" cy="36237"/>
          </a:xfrm>
          <a:prstGeom prst="rect">
            <a:avLst/>
          </a:prstGeom>
        </p:spPr>
      </p:pic>
      <p:pic>
        <p:nvPicPr>
          <p:cNvPr id="2103" name="bg object 2103"/>
          <p:cNvPicPr/>
          <p:nvPr/>
        </p:nvPicPr>
        <p:blipFill>
          <a:blip r:embed="rId1115" cstate="print"/>
          <a:stretch>
            <a:fillRect/>
          </a:stretch>
        </p:blipFill>
        <p:spPr>
          <a:xfrm>
            <a:off x="4166984" y="5094469"/>
            <a:ext cx="36239" cy="36237"/>
          </a:xfrm>
          <a:prstGeom prst="rect">
            <a:avLst/>
          </a:prstGeom>
        </p:spPr>
      </p:pic>
      <p:pic>
        <p:nvPicPr>
          <p:cNvPr id="2104" name="bg object 2104"/>
          <p:cNvPicPr/>
          <p:nvPr/>
        </p:nvPicPr>
        <p:blipFill>
          <a:blip r:embed="rId1115" cstate="print"/>
          <a:stretch>
            <a:fillRect/>
          </a:stretch>
        </p:blipFill>
        <p:spPr>
          <a:xfrm>
            <a:off x="4234053" y="5094469"/>
            <a:ext cx="36239" cy="36237"/>
          </a:xfrm>
          <a:prstGeom prst="rect">
            <a:avLst/>
          </a:prstGeom>
        </p:spPr>
      </p:pic>
      <p:pic>
        <p:nvPicPr>
          <p:cNvPr id="2105" name="bg object 2105"/>
          <p:cNvPicPr/>
          <p:nvPr/>
        </p:nvPicPr>
        <p:blipFill>
          <a:blip r:embed="rId1115" cstate="print"/>
          <a:stretch>
            <a:fillRect/>
          </a:stretch>
        </p:blipFill>
        <p:spPr>
          <a:xfrm>
            <a:off x="4301129" y="5094469"/>
            <a:ext cx="36239" cy="36237"/>
          </a:xfrm>
          <a:prstGeom prst="rect">
            <a:avLst/>
          </a:prstGeom>
        </p:spPr>
      </p:pic>
      <p:pic>
        <p:nvPicPr>
          <p:cNvPr id="2106" name="bg object 2106"/>
          <p:cNvPicPr/>
          <p:nvPr/>
        </p:nvPicPr>
        <p:blipFill>
          <a:blip r:embed="rId1115" cstate="print"/>
          <a:stretch>
            <a:fillRect/>
          </a:stretch>
        </p:blipFill>
        <p:spPr>
          <a:xfrm>
            <a:off x="4368191" y="5094469"/>
            <a:ext cx="36239" cy="36237"/>
          </a:xfrm>
          <a:prstGeom prst="rect">
            <a:avLst/>
          </a:prstGeom>
        </p:spPr>
      </p:pic>
      <p:pic>
        <p:nvPicPr>
          <p:cNvPr id="2107" name="bg object 2107"/>
          <p:cNvPicPr/>
          <p:nvPr/>
        </p:nvPicPr>
        <p:blipFill>
          <a:blip r:embed="rId1115" cstate="print"/>
          <a:stretch>
            <a:fillRect/>
          </a:stretch>
        </p:blipFill>
        <p:spPr>
          <a:xfrm>
            <a:off x="4502334" y="5094469"/>
            <a:ext cx="36239" cy="36237"/>
          </a:xfrm>
          <a:prstGeom prst="rect">
            <a:avLst/>
          </a:prstGeom>
        </p:spPr>
      </p:pic>
      <p:pic>
        <p:nvPicPr>
          <p:cNvPr id="2108" name="bg object 2108"/>
          <p:cNvPicPr/>
          <p:nvPr/>
        </p:nvPicPr>
        <p:blipFill>
          <a:blip r:embed="rId1115" cstate="print"/>
          <a:stretch>
            <a:fillRect/>
          </a:stretch>
        </p:blipFill>
        <p:spPr>
          <a:xfrm>
            <a:off x="4569403" y="5094469"/>
            <a:ext cx="36239" cy="36237"/>
          </a:xfrm>
          <a:prstGeom prst="rect">
            <a:avLst/>
          </a:prstGeom>
        </p:spPr>
      </p:pic>
      <p:pic>
        <p:nvPicPr>
          <p:cNvPr id="2109" name="bg object 2109"/>
          <p:cNvPicPr/>
          <p:nvPr/>
        </p:nvPicPr>
        <p:blipFill>
          <a:blip r:embed="rId1124" cstate="print"/>
          <a:stretch>
            <a:fillRect/>
          </a:stretch>
        </p:blipFill>
        <p:spPr>
          <a:xfrm>
            <a:off x="6246171" y="5094469"/>
            <a:ext cx="36239" cy="36237"/>
          </a:xfrm>
          <a:prstGeom prst="rect">
            <a:avLst/>
          </a:prstGeom>
        </p:spPr>
      </p:pic>
      <p:pic>
        <p:nvPicPr>
          <p:cNvPr id="2110" name="bg object 2110"/>
          <p:cNvPicPr/>
          <p:nvPr/>
        </p:nvPicPr>
        <p:blipFill>
          <a:blip r:embed="rId1125" cstate="print"/>
          <a:stretch>
            <a:fillRect/>
          </a:stretch>
        </p:blipFill>
        <p:spPr>
          <a:xfrm>
            <a:off x="6313240" y="5094469"/>
            <a:ext cx="36239" cy="36237"/>
          </a:xfrm>
          <a:prstGeom prst="rect">
            <a:avLst/>
          </a:prstGeom>
        </p:spPr>
      </p:pic>
      <p:pic>
        <p:nvPicPr>
          <p:cNvPr id="2111" name="bg object 2111"/>
          <p:cNvPicPr/>
          <p:nvPr/>
        </p:nvPicPr>
        <p:blipFill>
          <a:blip r:embed="rId1126" cstate="print"/>
          <a:stretch>
            <a:fillRect/>
          </a:stretch>
        </p:blipFill>
        <p:spPr>
          <a:xfrm>
            <a:off x="6380309" y="5094469"/>
            <a:ext cx="36239" cy="36237"/>
          </a:xfrm>
          <a:prstGeom prst="rect">
            <a:avLst/>
          </a:prstGeom>
        </p:spPr>
      </p:pic>
      <p:pic>
        <p:nvPicPr>
          <p:cNvPr id="2112" name="bg object 2112"/>
          <p:cNvPicPr/>
          <p:nvPr/>
        </p:nvPicPr>
        <p:blipFill>
          <a:blip r:embed="rId1126" cstate="print"/>
          <a:stretch>
            <a:fillRect/>
          </a:stretch>
        </p:blipFill>
        <p:spPr>
          <a:xfrm>
            <a:off x="6447383" y="5094469"/>
            <a:ext cx="36239" cy="36237"/>
          </a:xfrm>
          <a:prstGeom prst="rect">
            <a:avLst/>
          </a:prstGeom>
        </p:spPr>
      </p:pic>
      <p:pic>
        <p:nvPicPr>
          <p:cNvPr id="2113" name="bg object 2113"/>
          <p:cNvPicPr/>
          <p:nvPr/>
        </p:nvPicPr>
        <p:blipFill>
          <a:blip r:embed="rId1127" cstate="print"/>
          <a:stretch>
            <a:fillRect/>
          </a:stretch>
        </p:blipFill>
        <p:spPr>
          <a:xfrm>
            <a:off x="6514446" y="5094469"/>
            <a:ext cx="36239" cy="36237"/>
          </a:xfrm>
          <a:prstGeom prst="rect">
            <a:avLst/>
          </a:prstGeom>
        </p:spPr>
      </p:pic>
      <p:pic>
        <p:nvPicPr>
          <p:cNvPr id="2114" name="bg object 2114"/>
          <p:cNvPicPr/>
          <p:nvPr/>
        </p:nvPicPr>
        <p:blipFill>
          <a:blip r:embed="rId1128" cstate="print"/>
          <a:stretch>
            <a:fillRect/>
          </a:stretch>
        </p:blipFill>
        <p:spPr>
          <a:xfrm>
            <a:off x="6715665" y="5094469"/>
            <a:ext cx="36239" cy="36237"/>
          </a:xfrm>
          <a:prstGeom prst="rect">
            <a:avLst/>
          </a:prstGeom>
        </p:spPr>
      </p:pic>
      <p:pic>
        <p:nvPicPr>
          <p:cNvPr id="2115" name="bg object 2115"/>
          <p:cNvPicPr/>
          <p:nvPr/>
        </p:nvPicPr>
        <p:blipFill>
          <a:blip r:embed="rId1129" cstate="print"/>
          <a:stretch>
            <a:fillRect/>
          </a:stretch>
        </p:blipFill>
        <p:spPr>
          <a:xfrm>
            <a:off x="6782727" y="5094469"/>
            <a:ext cx="36239" cy="36237"/>
          </a:xfrm>
          <a:prstGeom prst="rect">
            <a:avLst/>
          </a:prstGeom>
        </p:spPr>
      </p:pic>
      <p:pic>
        <p:nvPicPr>
          <p:cNvPr id="2116" name="bg object 2116"/>
          <p:cNvPicPr/>
          <p:nvPr/>
        </p:nvPicPr>
        <p:blipFill>
          <a:blip r:embed="rId1108" cstate="print"/>
          <a:stretch>
            <a:fillRect/>
          </a:stretch>
        </p:blipFill>
        <p:spPr>
          <a:xfrm>
            <a:off x="8794845" y="5094476"/>
            <a:ext cx="36233" cy="36230"/>
          </a:xfrm>
          <a:prstGeom prst="rect">
            <a:avLst/>
          </a:prstGeom>
        </p:spPr>
      </p:pic>
      <p:pic>
        <p:nvPicPr>
          <p:cNvPr id="2117" name="bg object 2117"/>
          <p:cNvPicPr/>
          <p:nvPr/>
        </p:nvPicPr>
        <p:blipFill>
          <a:blip r:embed="rId1130" cstate="print"/>
          <a:stretch>
            <a:fillRect/>
          </a:stretch>
        </p:blipFill>
        <p:spPr>
          <a:xfrm>
            <a:off x="8928982" y="5094476"/>
            <a:ext cx="36239" cy="36230"/>
          </a:xfrm>
          <a:prstGeom prst="rect">
            <a:avLst/>
          </a:prstGeom>
        </p:spPr>
      </p:pic>
      <p:pic>
        <p:nvPicPr>
          <p:cNvPr id="2118" name="bg object 2118"/>
          <p:cNvPicPr/>
          <p:nvPr/>
        </p:nvPicPr>
        <p:blipFill>
          <a:blip r:embed="rId1131" cstate="print"/>
          <a:stretch>
            <a:fillRect/>
          </a:stretch>
        </p:blipFill>
        <p:spPr>
          <a:xfrm>
            <a:off x="9063133" y="5094476"/>
            <a:ext cx="36239" cy="36230"/>
          </a:xfrm>
          <a:prstGeom prst="rect">
            <a:avLst/>
          </a:prstGeom>
        </p:spPr>
      </p:pic>
      <p:pic>
        <p:nvPicPr>
          <p:cNvPr id="2119" name="bg object 2119"/>
          <p:cNvPicPr/>
          <p:nvPr/>
        </p:nvPicPr>
        <p:blipFill>
          <a:blip r:embed="rId1132" cstate="print"/>
          <a:stretch>
            <a:fillRect/>
          </a:stretch>
        </p:blipFill>
        <p:spPr>
          <a:xfrm>
            <a:off x="9130201" y="5094476"/>
            <a:ext cx="36233" cy="36230"/>
          </a:xfrm>
          <a:prstGeom prst="rect">
            <a:avLst/>
          </a:prstGeom>
        </p:spPr>
      </p:pic>
      <p:pic>
        <p:nvPicPr>
          <p:cNvPr id="2120" name="bg object 2120"/>
          <p:cNvPicPr/>
          <p:nvPr/>
        </p:nvPicPr>
        <p:blipFill>
          <a:blip r:embed="rId1133" cstate="print"/>
          <a:stretch>
            <a:fillRect/>
          </a:stretch>
        </p:blipFill>
        <p:spPr>
          <a:xfrm>
            <a:off x="4166984" y="5161540"/>
            <a:ext cx="36239" cy="36237"/>
          </a:xfrm>
          <a:prstGeom prst="rect">
            <a:avLst/>
          </a:prstGeom>
        </p:spPr>
      </p:pic>
      <p:pic>
        <p:nvPicPr>
          <p:cNvPr id="2121" name="bg object 2121"/>
          <p:cNvPicPr/>
          <p:nvPr/>
        </p:nvPicPr>
        <p:blipFill>
          <a:blip r:embed="rId1133" cstate="print"/>
          <a:stretch>
            <a:fillRect/>
          </a:stretch>
        </p:blipFill>
        <p:spPr>
          <a:xfrm>
            <a:off x="4234053" y="5161540"/>
            <a:ext cx="36239" cy="36237"/>
          </a:xfrm>
          <a:prstGeom prst="rect">
            <a:avLst/>
          </a:prstGeom>
        </p:spPr>
      </p:pic>
      <p:pic>
        <p:nvPicPr>
          <p:cNvPr id="2122" name="bg object 2122"/>
          <p:cNvPicPr/>
          <p:nvPr/>
        </p:nvPicPr>
        <p:blipFill>
          <a:blip r:embed="rId1133" cstate="print"/>
          <a:stretch>
            <a:fillRect/>
          </a:stretch>
        </p:blipFill>
        <p:spPr>
          <a:xfrm>
            <a:off x="4301129" y="5161540"/>
            <a:ext cx="36239" cy="36237"/>
          </a:xfrm>
          <a:prstGeom prst="rect">
            <a:avLst/>
          </a:prstGeom>
        </p:spPr>
      </p:pic>
      <p:pic>
        <p:nvPicPr>
          <p:cNvPr id="2123" name="bg object 2123"/>
          <p:cNvPicPr/>
          <p:nvPr/>
        </p:nvPicPr>
        <p:blipFill>
          <a:blip r:embed="rId1133" cstate="print"/>
          <a:stretch>
            <a:fillRect/>
          </a:stretch>
        </p:blipFill>
        <p:spPr>
          <a:xfrm>
            <a:off x="4368191" y="5161540"/>
            <a:ext cx="36239" cy="36237"/>
          </a:xfrm>
          <a:prstGeom prst="rect">
            <a:avLst/>
          </a:prstGeom>
        </p:spPr>
      </p:pic>
      <p:pic>
        <p:nvPicPr>
          <p:cNvPr id="2124" name="bg object 2124"/>
          <p:cNvPicPr/>
          <p:nvPr/>
        </p:nvPicPr>
        <p:blipFill>
          <a:blip r:embed="rId1133" cstate="print"/>
          <a:stretch>
            <a:fillRect/>
          </a:stretch>
        </p:blipFill>
        <p:spPr>
          <a:xfrm>
            <a:off x="4502334" y="5161540"/>
            <a:ext cx="36239" cy="36237"/>
          </a:xfrm>
          <a:prstGeom prst="rect">
            <a:avLst/>
          </a:prstGeom>
        </p:spPr>
      </p:pic>
      <p:pic>
        <p:nvPicPr>
          <p:cNvPr id="2125" name="bg object 2125"/>
          <p:cNvPicPr/>
          <p:nvPr/>
        </p:nvPicPr>
        <p:blipFill>
          <a:blip r:embed="rId1133" cstate="print"/>
          <a:stretch>
            <a:fillRect/>
          </a:stretch>
        </p:blipFill>
        <p:spPr>
          <a:xfrm>
            <a:off x="4569403" y="5161540"/>
            <a:ext cx="36239" cy="36237"/>
          </a:xfrm>
          <a:prstGeom prst="rect">
            <a:avLst/>
          </a:prstGeom>
        </p:spPr>
      </p:pic>
      <p:pic>
        <p:nvPicPr>
          <p:cNvPr id="2126" name="bg object 2126"/>
          <p:cNvPicPr/>
          <p:nvPr/>
        </p:nvPicPr>
        <p:blipFill>
          <a:blip r:embed="rId1134" cstate="print"/>
          <a:stretch>
            <a:fillRect/>
          </a:stretch>
        </p:blipFill>
        <p:spPr>
          <a:xfrm>
            <a:off x="6179103" y="5161540"/>
            <a:ext cx="36239" cy="36237"/>
          </a:xfrm>
          <a:prstGeom prst="rect">
            <a:avLst/>
          </a:prstGeom>
        </p:spPr>
      </p:pic>
      <p:pic>
        <p:nvPicPr>
          <p:cNvPr id="2127" name="bg object 2127"/>
          <p:cNvPicPr/>
          <p:nvPr/>
        </p:nvPicPr>
        <p:blipFill>
          <a:blip r:embed="rId1135" cstate="print"/>
          <a:stretch>
            <a:fillRect/>
          </a:stretch>
        </p:blipFill>
        <p:spPr>
          <a:xfrm>
            <a:off x="6246171" y="5161540"/>
            <a:ext cx="36239" cy="36237"/>
          </a:xfrm>
          <a:prstGeom prst="rect">
            <a:avLst/>
          </a:prstGeom>
        </p:spPr>
      </p:pic>
      <p:pic>
        <p:nvPicPr>
          <p:cNvPr id="2128" name="bg object 2128"/>
          <p:cNvPicPr/>
          <p:nvPr/>
        </p:nvPicPr>
        <p:blipFill>
          <a:blip r:embed="rId1126" cstate="print"/>
          <a:stretch>
            <a:fillRect/>
          </a:stretch>
        </p:blipFill>
        <p:spPr>
          <a:xfrm>
            <a:off x="6313240" y="5161540"/>
            <a:ext cx="36239" cy="36237"/>
          </a:xfrm>
          <a:prstGeom prst="rect">
            <a:avLst/>
          </a:prstGeom>
        </p:spPr>
      </p:pic>
      <p:pic>
        <p:nvPicPr>
          <p:cNvPr id="2129" name="bg object 2129"/>
          <p:cNvPicPr/>
          <p:nvPr/>
        </p:nvPicPr>
        <p:blipFill>
          <a:blip r:embed="rId1126" cstate="print"/>
          <a:stretch>
            <a:fillRect/>
          </a:stretch>
        </p:blipFill>
        <p:spPr>
          <a:xfrm>
            <a:off x="6447383" y="5161540"/>
            <a:ext cx="36239" cy="36237"/>
          </a:xfrm>
          <a:prstGeom prst="rect">
            <a:avLst/>
          </a:prstGeom>
        </p:spPr>
      </p:pic>
      <p:pic>
        <p:nvPicPr>
          <p:cNvPr id="2130" name="bg object 2130"/>
          <p:cNvPicPr/>
          <p:nvPr/>
        </p:nvPicPr>
        <p:blipFill>
          <a:blip r:embed="rId1136" cstate="print"/>
          <a:stretch>
            <a:fillRect/>
          </a:stretch>
        </p:blipFill>
        <p:spPr>
          <a:xfrm>
            <a:off x="8660708" y="5161540"/>
            <a:ext cx="36239" cy="36237"/>
          </a:xfrm>
          <a:prstGeom prst="rect">
            <a:avLst/>
          </a:prstGeom>
        </p:spPr>
      </p:pic>
      <p:pic>
        <p:nvPicPr>
          <p:cNvPr id="2131" name="bg object 2131"/>
          <p:cNvPicPr/>
          <p:nvPr/>
        </p:nvPicPr>
        <p:blipFill>
          <a:blip r:embed="rId1137" cstate="print"/>
          <a:stretch>
            <a:fillRect/>
          </a:stretch>
        </p:blipFill>
        <p:spPr>
          <a:xfrm>
            <a:off x="8928982" y="5161540"/>
            <a:ext cx="36239" cy="36237"/>
          </a:xfrm>
          <a:prstGeom prst="rect">
            <a:avLst/>
          </a:prstGeom>
        </p:spPr>
      </p:pic>
      <p:pic>
        <p:nvPicPr>
          <p:cNvPr id="2132" name="bg object 2132"/>
          <p:cNvPicPr/>
          <p:nvPr/>
        </p:nvPicPr>
        <p:blipFill>
          <a:blip r:embed="rId1132" cstate="print"/>
          <a:stretch>
            <a:fillRect/>
          </a:stretch>
        </p:blipFill>
        <p:spPr>
          <a:xfrm>
            <a:off x="9063133" y="5161540"/>
            <a:ext cx="36239" cy="36237"/>
          </a:xfrm>
          <a:prstGeom prst="rect">
            <a:avLst/>
          </a:prstGeom>
        </p:spPr>
      </p:pic>
      <p:pic>
        <p:nvPicPr>
          <p:cNvPr id="2133" name="bg object 2133"/>
          <p:cNvPicPr/>
          <p:nvPr/>
        </p:nvPicPr>
        <p:blipFill>
          <a:blip r:embed="rId1138" cstate="print"/>
          <a:stretch>
            <a:fillRect/>
          </a:stretch>
        </p:blipFill>
        <p:spPr>
          <a:xfrm>
            <a:off x="9130201" y="5161540"/>
            <a:ext cx="36233" cy="36237"/>
          </a:xfrm>
          <a:prstGeom prst="rect">
            <a:avLst/>
          </a:prstGeom>
        </p:spPr>
      </p:pic>
      <p:pic>
        <p:nvPicPr>
          <p:cNvPr id="2134" name="bg object 2134"/>
          <p:cNvPicPr/>
          <p:nvPr/>
        </p:nvPicPr>
        <p:blipFill>
          <a:blip r:embed="rId1139" cstate="print"/>
          <a:stretch>
            <a:fillRect/>
          </a:stretch>
        </p:blipFill>
        <p:spPr>
          <a:xfrm>
            <a:off x="4099915" y="5228604"/>
            <a:ext cx="36233" cy="36230"/>
          </a:xfrm>
          <a:prstGeom prst="rect">
            <a:avLst/>
          </a:prstGeom>
        </p:spPr>
      </p:pic>
      <p:pic>
        <p:nvPicPr>
          <p:cNvPr id="2135" name="bg object 2135"/>
          <p:cNvPicPr/>
          <p:nvPr/>
        </p:nvPicPr>
        <p:blipFill>
          <a:blip r:embed="rId1140" cstate="print"/>
          <a:stretch>
            <a:fillRect/>
          </a:stretch>
        </p:blipFill>
        <p:spPr>
          <a:xfrm>
            <a:off x="4166984" y="5228604"/>
            <a:ext cx="36239" cy="36230"/>
          </a:xfrm>
          <a:prstGeom prst="rect">
            <a:avLst/>
          </a:prstGeom>
        </p:spPr>
      </p:pic>
      <p:pic>
        <p:nvPicPr>
          <p:cNvPr id="2136" name="bg object 2136"/>
          <p:cNvPicPr/>
          <p:nvPr/>
        </p:nvPicPr>
        <p:blipFill>
          <a:blip r:embed="rId1140" cstate="print"/>
          <a:stretch>
            <a:fillRect/>
          </a:stretch>
        </p:blipFill>
        <p:spPr>
          <a:xfrm>
            <a:off x="4234053" y="5228604"/>
            <a:ext cx="36239" cy="36230"/>
          </a:xfrm>
          <a:prstGeom prst="rect">
            <a:avLst/>
          </a:prstGeom>
        </p:spPr>
      </p:pic>
      <p:pic>
        <p:nvPicPr>
          <p:cNvPr id="2137" name="bg object 2137"/>
          <p:cNvPicPr/>
          <p:nvPr/>
        </p:nvPicPr>
        <p:blipFill>
          <a:blip r:embed="rId1141" cstate="print"/>
          <a:stretch>
            <a:fillRect/>
          </a:stretch>
        </p:blipFill>
        <p:spPr>
          <a:xfrm>
            <a:off x="4301129" y="5228604"/>
            <a:ext cx="36239" cy="36230"/>
          </a:xfrm>
          <a:prstGeom prst="rect">
            <a:avLst/>
          </a:prstGeom>
        </p:spPr>
      </p:pic>
      <p:pic>
        <p:nvPicPr>
          <p:cNvPr id="2138" name="bg object 2138"/>
          <p:cNvPicPr/>
          <p:nvPr/>
        </p:nvPicPr>
        <p:blipFill>
          <a:blip r:embed="rId1140" cstate="print"/>
          <a:stretch>
            <a:fillRect/>
          </a:stretch>
        </p:blipFill>
        <p:spPr>
          <a:xfrm>
            <a:off x="4368191" y="5228604"/>
            <a:ext cx="36239" cy="36230"/>
          </a:xfrm>
          <a:prstGeom prst="rect">
            <a:avLst/>
          </a:prstGeom>
        </p:spPr>
      </p:pic>
      <p:pic>
        <p:nvPicPr>
          <p:cNvPr id="2139" name="bg object 2139"/>
          <p:cNvPicPr/>
          <p:nvPr/>
        </p:nvPicPr>
        <p:blipFill>
          <a:blip r:embed="rId1140" cstate="print"/>
          <a:stretch>
            <a:fillRect/>
          </a:stretch>
        </p:blipFill>
        <p:spPr>
          <a:xfrm>
            <a:off x="4435271" y="5228604"/>
            <a:ext cx="36233" cy="36230"/>
          </a:xfrm>
          <a:prstGeom prst="rect">
            <a:avLst/>
          </a:prstGeom>
        </p:spPr>
      </p:pic>
      <p:pic>
        <p:nvPicPr>
          <p:cNvPr id="2140" name="bg object 2140"/>
          <p:cNvPicPr/>
          <p:nvPr/>
        </p:nvPicPr>
        <p:blipFill>
          <a:blip r:embed="rId1142" cstate="print"/>
          <a:stretch>
            <a:fillRect/>
          </a:stretch>
        </p:blipFill>
        <p:spPr>
          <a:xfrm>
            <a:off x="4502334" y="5228604"/>
            <a:ext cx="36239" cy="36230"/>
          </a:xfrm>
          <a:prstGeom prst="rect">
            <a:avLst/>
          </a:prstGeom>
        </p:spPr>
      </p:pic>
      <p:pic>
        <p:nvPicPr>
          <p:cNvPr id="2141" name="bg object 2141"/>
          <p:cNvPicPr/>
          <p:nvPr/>
        </p:nvPicPr>
        <p:blipFill>
          <a:blip r:embed="rId1143" cstate="print"/>
          <a:stretch>
            <a:fillRect/>
          </a:stretch>
        </p:blipFill>
        <p:spPr>
          <a:xfrm>
            <a:off x="4569403" y="5228604"/>
            <a:ext cx="36239" cy="36230"/>
          </a:xfrm>
          <a:prstGeom prst="rect">
            <a:avLst/>
          </a:prstGeom>
        </p:spPr>
      </p:pic>
      <p:pic>
        <p:nvPicPr>
          <p:cNvPr id="2142" name="bg object 2142"/>
          <p:cNvPicPr/>
          <p:nvPr/>
        </p:nvPicPr>
        <p:blipFill>
          <a:blip r:embed="rId1126" cstate="print"/>
          <a:stretch>
            <a:fillRect/>
          </a:stretch>
        </p:blipFill>
        <p:spPr>
          <a:xfrm>
            <a:off x="6246171" y="5228604"/>
            <a:ext cx="36239" cy="36230"/>
          </a:xfrm>
          <a:prstGeom prst="rect">
            <a:avLst/>
          </a:prstGeom>
        </p:spPr>
      </p:pic>
      <p:pic>
        <p:nvPicPr>
          <p:cNvPr id="2143" name="bg object 2143"/>
          <p:cNvPicPr/>
          <p:nvPr/>
        </p:nvPicPr>
        <p:blipFill>
          <a:blip r:embed="rId1126" cstate="print"/>
          <a:stretch>
            <a:fillRect/>
          </a:stretch>
        </p:blipFill>
        <p:spPr>
          <a:xfrm>
            <a:off x="6313240" y="5228604"/>
            <a:ext cx="36239" cy="36230"/>
          </a:xfrm>
          <a:prstGeom prst="rect">
            <a:avLst/>
          </a:prstGeom>
        </p:spPr>
      </p:pic>
      <p:pic>
        <p:nvPicPr>
          <p:cNvPr id="2144" name="bg object 2144"/>
          <p:cNvPicPr/>
          <p:nvPr/>
        </p:nvPicPr>
        <p:blipFill>
          <a:blip r:embed="rId1126" cstate="print"/>
          <a:stretch>
            <a:fillRect/>
          </a:stretch>
        </p:blipFill>
        <p:spPr>
          <a:xfrm>
            <a:off x="6380309" y="5228604"/>
            <a:ext cx="36239" cy="36230"/>
          </a:xfrm>
          <a:prstGeom prst="rect">
            <a:avLst/>
          </a:prstGeom>
        </p:spPr>
      </p:pic>
      <p:pic>
        <p:nvPicPr>
          <p:cNvPr id="2145" name="bg object 2145"/>
          <p:cNvPicPr/>
          <p:nvPr/>
        </p:nvPicPr>
        <p:blipFill>
          <a:blip r:embed="rId1144" cstate="print"/>
          <a:stretch>
            <a:fillRect/>
          </a:stretch>
        </p:blipFill>
        <p:spPr>
          <a:xfrm>
            <a:off x="8526565" y="5228604"/>
            <a:ext cx="36239" cy="36237"/>
          </a:xfrm>
          <a:prstGeom prst="rect">
            <a:avLst/>
          </a:prstGeom>
        </p:spPr>
      </p:pic>
      <p:pic>
        <p:nvPicPr>
          <p:cNvPr id="2146" name="bg object 2146"/>
          <p:cNvPicPr/>
          <p:nvPr/>
        </p:nvPicPr>
        <p:blipFill>
          <a:blip r:embed="rId1136" cstate="print"/>
          <a:stretch>
            <a:fillRect/>
          </a:stretch>
        </p:blipFill>
        <p:spPr>
          <a:xfrm>
            <a:off x="8593639" y="5228604"/>
            <a:ext cx="36239" cy="36237"/>
          </a:xfrm>
          <a:prstGeom prst="rect">
            <a:avLst/>
          </a:prstGeom>
        </p:spPr>
      </p:pic>
      <p:pic>
        <p:nvPicPr>
          <p:cNvPr id="2147" name="bg object 2147"/>
          <p:cNvPicPr/>
          <p:nvPr/>
        </p:nvPicPr>
        <p:blipFill>
          <a:blip r:embed="rId1145" cstate="print"/>
          <a:stretch>
            <a:fillRect/>
          </a:stretch>
        </p:blipFill>
        <p:spPr>
          <a:xfrm>
            <a:off x="8660708" y="5228604"/>
            <a:ext cx="36239" cy="36237"/>
          </a:xfrm>
          <a:prstGeom prst="rect">
            <a:avLst/>
          </a:prstGeom>
        </p:spPr>
      </p:pic>
      <p:pic>
        <p:nvPicPr>
          <p:cNvPr id="2148" name="bg object 2148"/>
          <p:cNvPicPr/>
          <p:nvPr/>
        </p:nvPicPr>
        <p:blipFill>
          <a:blip r:embed="rId1146" cstate="print"/>
          <a:stretch>
            <a:fillRect/>
          </a:stretch>
        </p:blipFill>
        <p:spPr>
          <a:xfrm>
            <a:off x="8727777" y="5228604"/>
            <a:ext cx="36239" cy="36237"/>
          </a:xfrm>
          <a:prstGeom prst="rect">
            <a:avLst/>
          </a:prstGeom>
        </p:spPr>
      </p:pic>
      <p:pic>
        <p:nvPicPr>
          <p:cNvPr id="2149" name="bg object 2149"/>
          <p:cNvPicPr/>
          <p:nvPr/>
        </p:nvPicPr>
        <p:blipFill>
          <a:blip r:embed="rId1131" cstate="print"/>
          <a:stretch>
            <a:fillRect/>
          </a:stretch>
        </p:blipFill>
        <p:spPr>
          <a:xfrm>
            <a:off x="8928982" y="5228604"/>
            <a:ext cx="36239" cy="36237"/>
          </a:xfrm>
          <a:prstGeom prst="rect">
            <a:avLst/>
          </a:prstGeom>
        </p:spPr>
      </p:pic>
      <p:pic>
        <p:nvPicPr>
          <p:cNvPr id="2150" name="bg object 2150"/>
          <p:cNvPicPr/>
          <p:nvPr/>
        </p:nvPicPr>
        <p:blipFill>
          <a:blip r:embed="rId1147" cstate="print"/>
          <a:stretch>
            <a:fillRect/>
          </a:stretch>
        </p:blipFill>
        <p:spPr>
          <a:xfrm>
            <a:off x="9063133" y="5228604"/>
            <a:ext cx="36239" cy="36237"/>
          </a:xfrm>
          <a:prstGeom prst="rect">
            <a:avLst/>
          </a:prstGeom>
        </p:spPr>
      </p:pic>
      <p:pic>
        <p:nvPicPr>
          <p:cNvPr id="2151" name="bg object 2151"/>
          <p:cNvPicPr/>
          <p:nvPr/>
        </p:nvPicPr>
        <p:blipFill>
          <a:blip r:embed="rId1148" cstate="print"/>
          <a:stretch>
            <a:fillRect/>
          </a:stretch>
        </p:blipFill>
        <p:spPr>
          <a:xfrm>
            <a:off x="9130201" y="5228604"/>
            <a:ext cx="36233" cy="36237"/>
          </a:xfrm>
          <a:prstGeom prst="rect">
            <a:avLst/>
          </a:prstGeom>
        </p:spPr>
      </p:pic>
      <p:pic>
        <p:nvPicPr>
          <p:cNvPr id="2152" name="bg object 2152"/>
          <p:cNvPicPr/>
          <p:nvPr/>
        </p:nvPicPr>
        <p:blipFill>
          <a:blip r:embed="rId1148" cstate="print"/>
          <a:stretch>
            <a:fillRect/>
          </a:stretch>
        </p:blipFill>
        <p:spPr>
          <a:xfrm>
            <a:off x="9197276" y="5228604"/>
            <a:ext cx="36239" cy="36237"/>
          </a:xfrm>
          <a:prstGeom prst="rect">
            <a:avLst/>
          </a:prstGeom>
        </p:spPr>
      </p:pic>
      <p:pic>
        <p:nvPicPr>
          <p:cNvPr id="2153" name="bg object 2153"/>
          <p:cNvPicPr/>
          <p:nvPr/>
        </p:nvPicPr>
        <p:blipFill>
          <a:blip r:embed="rId1149" cstate="print"/>
          <a:stretch>
            <a:fillRect/>
          </a:stretch>
        </p:blipFill>
        <p:spPr>
          <a:xfrm>
            <a:off x="4099915" y="5295668"/>
            <a:ext cx="36233" cy="36237"/>
          </a:xfrm>
          <a:prstGeom prst="rect">
            <a:avLst/>
          </a:prstGeom>
        </p:spPr>
      </p:pic>
      <p:pic>
        <p:nvPicPr>
          <p:cNvPr id="2154" name="bg object 2154"/>
          <p:cNvPicPr/>
          <p:nvPr/>
        </p:nvPicPr>
        <p:blipFill>
          <a:blip r:embed="rId1150" cstate="print"/>
          <a:stretch>
            <a:fillRect/>
          </a:stretch>
        </p:blipFill>
        <p:spPr>
          <a:xfrm>
            <a:off x="4166984" y="5295668"/>
            <a:ext cx="36239" cy="36237"/>
          </a:xfrm>
          <a:prstGeom prst="rect">
            <a:avLst/>
          </a:prstGeom>
        </p:spPr>
      </p:pic>
      <p:pic>
        <p:nvPicPr>
          <p:cNvPr id="2155" name="bg object 2155"/>
          <p:cNvPicPr/>
          <p:nvPr/>
        </p:nvPicPr>
        <p:blipFill>
          <a:blip r:embed="rId1151" cstate="print"/>
          <a:stretch>
            <a:fillRect/>
          </a:stretch>
        </p:blipFill>
        <p:spPr>
          <a:xfrm>
            <a:off x="4234053" y="5295668"/>
            <a:ext cx="36239" cy="36237"/>
          </a:xfrm>
          <a:prstGeom prst="rect">
            <a:avLst/>
          </a:prstGeom>
        </p:spPr>
      </p:pic>
      <p:pic>
        <p:nvPicPr>
          <p:cNvPr id="2156" name="bg object 2156"/>
          <p:cNvPicPr/>
          <p:nvPr/>
        </p:nvPicPr>
        <p:blipFill>
          <a:blip r:embed="rId1142" cstate="print"/>
          <a:stretch>
            <a:fillRect/>
          </a:stretch>
        </p:blipFill>
        <p:spPr>
          <a:xfrm>
            <a:off x="4301129" y="5295668"/>
            <a:ext cx="36239" cy="36237"/>
          </a:xfrm>
          <a:prstGeom prst="rect">
            <a:avLst/>
          </a:prstGeom>
        </p:spPr>
      </p:pic>
      <p:pic>
        <p:nvPicPr>
          <p:cNvPr id="2157" name="bg object 2157"/>
          <p:cNvPicPr/>
          <p:nvPr/>
        </p:nvPicPr>
        <p:blipFill>
          <a:blip r:embed="rId1142" cstate="print"/>
          <a:stretch>
            <a:fillRect/>
          </a:stretch>
        </p:blipFill>
        <p:spPr>
          <a:xfrm>
            <a:off x="4368191" y="5295668"/>
            <a:ext cx="36239" cy="36237"/>
          </a:xfrm>
          <a:prstGeom prst="rect">
            <a:avLst/>
          </a:prstGeom>
        </p:spPr>
      </p:pic>
      <p:pic>
        <p:nvPicPr>
          <p:cNvPr id="2158" name="bg object 2158"/>
          <p:cNvPicPr/>
          <p:nvPr/>
        </p:nvPicPr>
        <p:blipFill>
          <a:blip r:embed="rId1142" cstate="print"/>
          <a:stretch>
            <a:fillRect/>
          </a:stretch>
        </p:blipFill>
        <p:spPr>
          <a:xfrm>
            <a:off x="4435271" y="5295668"/>
            <a:ext cx="36233" cy="36237"/>
          </a:xfrm>
          <a:prstGeom prst="rect">
            <a:avLst/>
          </a:prstGeom>
        </p:spPr>
      </p:pic>
      <p:pic>
        <p:nvPicPr>
          <p:cNvPr id="2159" name="bg object 2159"/>
          <p:cNvPicPr/>
          <p:nvPr/>
        </p:nvPicPr>
        <p:blipFill>
          <a:blip r:embed="rId1142" cstate="print"/>
          <a:stretch>
            <a:fillRect/>
          </a:stretch>
        </p:blipFill>
        <p:spPr>
          <a:xfrm>
            <a:off x="4502334" y="5295668"/>
            <a:ext cx="36239" cy="36237"/>
          </a:xfrm>
          <a:prstGeom prst="rect">
            <a:avLst/>
          </a:prstGeom>
        </p:spPr>
      </p:pic>
      <p:pic>
        <p:nvPicPr>
          <p:cNvPr id="2160" name="bg object 2160"/>
          <p:cNvPicPr/>
          <p:nvPr/>
        </p:nvPicPr>
        <p:blipFill>
          <a:blip r:embed="rId1126" cstate="print"/>
          <a:stretch>
            <a:fillRect/>
          </a:stretch>
        </p:blipFill>
        <p:spPr>
          <a:xfrm>
            <a:off x="6313240" y="5295668"/>
            <a:ext cx="36239" cy="36237"/>
          </a:xfrm>
          <a:prstGeom prst="rect">
            <a:avLst/>
          </a:prstGeom>
        </p:spPr>
      </p:pic>
      <p:pic>
        <p:nvPicPr>
          <p:cNvPr id="2161" name="bg object 2161"/>
          <p:cNvPicPr/>
          <p:nvPr/>
        </p:nvPicPr>
        <p:blipFill>
          <a:blip r:embed="rId1152" cstate="print"/>
          <a:stretch>
            <a:fillRect/>
          </a:stretch>
        </p:blipFill>
        <p:spPr>
          <a:xfrm>
            <a:off x="6380309" y="5295668"/>
            <a:ext cx="36239" cy="36237"/>
          </a:xfrm>
          <a:prstGeom prst="rect">
            <a:avLst/>
          </a:prstGeom>
        </p:spPr>
      </p:pic>
      <p:pic>
        <p:nvPicPr>
          <p:cNvPr id="2162" name="bg object 2162"/>
          <p:cNvPicPr/>
          <p:nvPr/>
        </p:nvPicPr>
        <p:blipFill>
          <a:blip r:embed="rId1148" cstate="print"/>
          <a:stretch>
            <a:fillRect/>
          </a:stretch>
        </p:blipFill>
        <p:spPr>
          <a:xfrm>
            <a:off x="9063133" y="5295668"/>
            <a:ext cx="36239" cy="36237"/>
          </a:xfrm>
          <a:prstGeom prst="rect">
            <a:avLst/>
          </a:prstGeom>
        </p:spPr>
      </p:pic>
      <p:pic>
        <p:nvPicPr>
          <p:cNvPr id="2163" name="bg object 2163"/>
          <p:cNvPicPr/>
          <p:nvPr/>
        </p:nvPicPr>
        <p:blipFill>
          <a:blip r:embed="rId1148" cstate="print"/>
          <a:stretch>
            <a:fillRect/>
          </a:stretch>
        </p:blipFill>
        <p:spPr>
          <a:xfrm>
            <a:off x="9130201" y="5295668"/>
            <a:ext cx="36233" cy="36237"/>
          </a:xfrm>
          <a:prstGeom prst="rect">
            <a:avLst/>
          </a:prstGeom>
        </p:spPr>
      </p:pic>
      <p:pic>
        <p:nvPicPr>
          <p:cNvPr id="2164" name="bg object 2164"/>
          <p:cNvPicPr/>
          <p:nvPr/>
        </p:nvPicPr>
        <p:blipFill>
          <a:blip r:embed="rId1153" cstate="print"/>
          <a:stretch>
            <a:fillRect/>
          </a:stretch>
        </p:blipFill>
        <p:spPr>
          <a:xfrm>
            <a:off x="4301129" y="5362732"/>
            <a:ext cx="36239" cy="36230"/>
          </a:xfrm>
          <a:prstGeom prst="rect">
            <a:avLst/>
          </a:prstGeom>
        </p:spPr>
      </p:pic>
      <p:pic>
        <p:nvPicPr>
          <p:cNvPr id="2165" name="bg object 2165"/>
          <p:cNvPicPr/>
          <p:nvPr/>
        </p:nvPicPr>
        <p:blipFill>
          <a:blip r:embed="rId1154" cstate="print"/>
          <a:stretch>
            <a:fillRect/>
          </a:stretch>
        </p:blipFill>
        <p:spPr>
          <a:xfrm>
            <a:off x="4368191" y="5362732"/>
            <a:ext cx="36239" cy="36230"/>
          </a:xfrm>
          <a:prstGeom prst="rect">
            <a:avLst/>
          </a:prstGeom>
        </p:spPr>
      </p:pic>
      <p:pic>
        <p:nvPicPr>
          <p:cNvPr id="2166" name="bg object 2166"/>
          <p:cNvPicPr/>
          <p:nvPr/>
        </p:nvPicPr>
        <p:blipFill>
          <a:blip r:embed="rId1155" cstate="print"/>
          <a:stretch>
            <a:fillRect/>
          </a:stretch>
        </p:blipFill>
        <p:spPr>
          <a:xfrm>
            <a:off x="6112028" y="5362732"/>
            <a:ext cx="36239" cy="36243"/>
          </a:xfrm>
          <a:prstGeom prst="rect">
            <a:avLst/>
          </a:prstGeom>
        </p:spPr>
      </p:pic>
      <p:pic>
        <p:nvPicPr>
          <p:cNvPr id="2167" name="bg object 2167"/>
          <p:cNvPicPr/>
          <p:nvPr/>
        </p:nvPicPr>
        <p:blipFill>
          <a:blip r:embed="rId1156" cstate="print"/>
          <a:stretch>
            <a:fillRect/>
          </a:stretch>
        </p:blipFill>
        <p:spPr>
          <a:xfrm>
            <a:off x="6246171" y="5362732"/>
            <a:ext cx="36239" cy="36243"/>
          </a:xfrm>
          <a:prstGeom prst="rect">
            <a:avLst/>
          </a:prstGeom>
        </p:spPr>
      </p:pic>
      <p:pic>
        <p:nvPicPr>
          <p:cNvPr id="2168" name="bg object 2168"/>
          <p:cNvPicPr/>
          <p:nvPr/>
        </p:nvPicPr>
        <p:blipFill>
          <a:blip r:embed="rId1157" cstate="print"/>
          <a:stretch>
            <a:fillRect/>
          </a:stretch>
        </p:blipFill>
        <p:spPr>
          <a:xfrm>
            <a:off x="6313240" y="5362732"/>
            <a:ext cx="36239" cy="36243"/>
          </a:xfrm>
          <a:prstGeom prst="rect">
            <a:avLst/>
          </a:prstGeom>
        </p:spPr>
      </p:pic>
      <p:pic>
        <p:nvPicPr>
          <p:cNvPr id="2169" name="bg object 2169"/>
          <p:cNvPicPr/>
          <p:nvPr/>
        </p:nvPicPr>
        <p:blipFill>
          <a:blip r:embed="rId1095" cstate="print"/>
          <a:stretch>
            <a:fillRect/>
          </a:stretch>
        </p:blipFill>
        <p:spPr>
          <a:xfrm>
            <a:off x="8392427" y="5362738"/>
            <a:ext cx="36239" cy="36237"/>
          </a:xfrm>
          <a:prstGeom prst="rect">
            <a:avLst/>
          </a:prstGeom>
        </p:spPr>
      </p:pic>
      <p:pic>
        <p:nvPicPr>
          <p:cNvPr id="2170" name="bg object 2170"/>
          <p:cNvPicPr/>
          <p:nvPr/>
        </p:nvPicPr>
        <p:blipFill>
          <a:blip r:embed="rId1144" cstate="print"/>
          <a:stretch>
            <a:fillRect/>
          </a:stretch>
        </p:blipFill>
        <p:spPr>
          <a:xfrm>
            <a:off x="8459495" y="5362738"/>
            <a:ext cx="36239" cy="36237"/>
          </a:xfrm>
          <a:prstGeom prst="rect">
            <a:avLst/>
          </a:prstGeom>
        </p:spPr>
      </p:pic>
      <p:pic>
        <p:nvPicPr>
          <p:cNvPr id="2171" name="bg object 2171"/>
          <p:cNvPicPr/>
          <p:nvPr/>
        </p:nvPicPr>
        <p:blipFill>
          <a:blip r:embed="rId1136" cstate="print"/>
          <a:stretch>
            <a:fillRect/>
          </a:stretch>
        </p:blipFill>
        <p:spPr>
          <a:xfrm>
            <a:off x="8526565" y="5362738"/>
            <a:ext cx="36239" cy="36237"/>
          </a:xfrm>
          <a:prstGeom prst="rect">
            <a:avLst/>
          </a:prstGeom>
        </p:spPr>
      </p:pic>
      <p:pic>
        <p:nvPicPr>
          <p:cNvPr id="2172" name="bg object 2172"/>
          <p:cNvPicPr/>
          <p:nvPr/>
        </p:nvPicPr>
        <p:blipFill>
          <a:blip r:embed="rId1132" cstate="print"/>
          <a:stretch>
            <a:fillRect/>
          </a:stretch>
        </p:blipFill>
        <p:spPr>
          <a:xfrm>
            <a:off x="8861921" y="5362738"/>
            <a:ext cx="36239" cy="36237"/>
          </a:xfrm>
          <a:prstGeom prst="rect">
            <a:avLst/>
          </a:prstGeom>
        </p:spPr>
      </p:pic>
      <p:pic>
        <p:nvPicPr>
          <p:cNvPr id="2173" name="bg object 2173"/>
          <p:cNvPicPr/>
          <p:nvPr/>
        </p:nvPicPr>
        <p:blipFill>
          <a:blip r:embed="rId1158" cstate="print"/>
          <a:stretch>
            <a:fillRect/>
          </a:stretch>
        </p:blipFill>
        <p:spPr>
          <a:xfrm>
            <a:off x="8928982" y="5362738"/>
            <a:ext cx="36239" cy="36237"/>
          </a:xfrm>
          <a:prstGeom prst="rect">
            <a:avLst/>
          </a:prstGeom>
        </p:spPr>
      </p:pic>
      <p:pic>
        <p:nvPicPr>
          <p:cNvPr id="2174" name="bg object 2174"/>
          <p:cNvPicPr/>
          <p:nvPr/>
        </p:nvPicPr>
        <p:blipFill>
          <a:blip r:embed="rId1148" cstate="print"/>
          <a:stretch>
            <a:fillRect/>
          </a:stretch>
        </p:blipFill>
        <p:spPr>
          <a:xfrm>
            <a:off x="9063133" y="5362738"/>
            <a:ext cx="36239" cy="36237"/>
          </a:xfrm>
          <a:prstGeom prst="rect">
            <a:avLst/>
          </a:prstGeom>
        </p:spPr>
      </p:pic>
      <p:pic>
        <p:nvPicPr>
          <p:cNvPr id="2175" name="bg object 2175"/>
          <p:cNvPicPr/>
          <p:nvPr/>
        </p:nvPicPr>
        <p:blipFill>
          <a:blip r:embed="rId1159" cstate="print"/>
          <a:stretch>
            <a:fillRect/>
          </a:stretch>
        </p:blipFill>
        <p:spPr>
          <a:xfrm>
            <a:off x="4032847" y="5429802"/>
            <a:ext cx="36239" cy="36237"/>
          </a:xfrm>
          <a:prstGeom prst="rect">
            <a:avLst/>
          </a:prstGeom>
        </p:spPr>
      </p:pic>
      <p:pic>
        <p:nvPicPr>
          <p:cNvPr id="2176" name="bg object 2176"/>
          <p:cNvPicPr/>
          <p:nvPr/>
        </p:nvPicPr>
        <p:blipFill>
          <a:blip r:embed="rId1159" cstate="print"/>
          <a:stretch>
            <a:fillRect/>
          </a:stretch>
        </p:blipFill>
        <p:spPr>
          <a:xfrm>
            <a:off x="4099915" y="5429802"/>
            <a:ext cx="36233" cy="36237"/>
          </a:xfrm>
          <a:prstGeom prst="rect">
            <a:avLst/>
          </a:prstGeom>
        </p:spPr>
      </p:pic>
      <p:pic>
        <p:nvPicPr>
          <p:cNvPr id="2177" name="bg object 2177"/>
          <p:cNvPicPr/>
          <p:nvPr/>
        </p:nvPicPr>
        <p:blipFill>
          <a:blip r:embed="rId1160" cstate="print"/>
          <a:stretch>
            <a:fillRect/>
          </a:stretch>
        </p:blipFill>
        <p:spPr>
          <a:xfrm>
            <a:off x="4301129" y="5429802"/>
            <a:ext cx="36239" cy="36237"/>
          </a:xfrm>
          <a:prstGeom prst="rect">
            <a:avLst/>
          </a:prstGeom>
        </p:spPr>
      </p:pic>
      <p:pic>
        <p:nvPicPr>
          <p:cNvPr id="2178" name="bg object 2178"/>
          <p:cNvPicPr/>
          <p:nvPr/>
        </p:nvPicPr>
        <p:blipFill>
          <a:blip r:embed="rId1161" cstate="print"/>
          <a:stretch>
            <a:fillRect/>
          </a:stretch>
        </p:blipFill>
        <p:spPr>
          <a:xfrm>
            <a:off x="4368191" y="5429802"/>
            <a:ext cx="36239" cy="36237"/>
          </a:xfrm>
          <a:prstGeom prst="rect">
            <a:avLst/>
          </a:prstGeom>
        </p:spPr>
      </p:pic>
      <p:pic>
        <p:nvPicPr>
          <p:cNvPr id="2179" name="bg object 2179"/>
          <p:cNvPicPr/>
          <p:nvPr/>
        </p:nvPicPr>
        <p:blipFill>
          <a:blip r:embed="rId1148" cstate="print"/>
          <a:stretch>
            <a:fillRect/>
          </a:stretch>
        </p:blipFill>
        <p:spPr>
          <a:xfrm>
            <a:off x="8928982" y="5429802"/>
            <a:ext cx="36239" cy="36237"/>
          </a:xfrm>
          <a:prstGeom prst="rect">
            <a:avLst/>
          </a:prstGeom>
        </p:spPr>
      </p:pic>
      <p:pic>
        <p:nvPicPr>
          <p:cNvPr id="2180" name="bg object 2180"/>
          <p:cNvPicPr/>
          <p:nvPr/>
        </p:nvPicPr>
        <p:blipFill>
          <a:blip r:embed="rId1148" cstate="print"/>
          <a:stretch>
            <a:fillRect/>
          </a:stretch>
        </p:blipFill>
        <p:spPr>
          <a:xfrm>
            <a:off x="8996064" y="5429802"/>
            <a:ext cx="36239" cy="36237"/>
          </a:xfrm>
          <a:prstGeom prst="rect">
            <a:avLst/>
          </a:prstGeom>
        </p:spPr>
      </p:pic>
      <p:pic>
        <p:nvPicPr>
          <p:cNvPr id="2181" name="bg object 2181"/>
          <p:cNvPicPr/>
          <p:nvPr/>
        </p:nvPicPr>
        <p:blipFill>
          <a:blip r:embed="rId1162" cstate="print"/>
          <a:stretch>
            <a:fillRect/>
          </a:stretch>
        </p:blipFill>
        <p:spPr>
          <a:xfrm>
            <a:off x="9063133" y="5429802"/>
            <a:ext cx="36239" cy="36237"/>
          </a:xfrm>
          <a:prstGeom prst="rect">
            <a:avLst/>
          </a:prstGeom>
        </p:spPr>
      </p:pic>
      <p:pic>
        <p:nvPicPr>
          <p:cNvPr id="2182" name="bg object 2182"/>
          <p:cNvPicPr/>
          <p:nvPr/>
        </p:nvPicPr>
        <p:blipFill>
          <a:blip r:embed="rId1163" cstate="print"/>
          <a:stretch>
            <a:fillRect/>
          </a:stretch>
        </p:blipFill>
        <p:spPr>
          <a:xfrm>
            <a:off x="9733838" y="5429802"/>
            <a:ext cx="36233" cy="36237"/>
          </a:xfrm>
          <a:prstGeom prst="rect">
            <a:avLst/>
          </a:prstGeom>
        </p:spPr>
      </p:pic>
      <p:pic>
        <p:nvPicPr>
          <p:cNvPr id="2183" name="bg object 2183"/>
          <p:cNvPicPr/>
          <p:nvPr/>
        </p:nvPicPr>
        <p:blipFill>
          <a:blip r:embed="rId1159" cstate="print"/>
          <a:stretch>
            <a:fillRect/>
          </a:stretch>
        </p:blipFill>
        <p:spPr>
          <a:xfrm>
            <a:off x="4032847" y="5496860"/>
            <a:ext cx="36239" cy="36237"/>
          </a:xfrm>
          <a:prstGeom prst="rect">
            <a:avLst/>
          </a:prstGeom>
        </p:spPr>
      </p:pic>
      <p:pic>
        <p:nvPicPr>
          <p:cNvPr id="2184" name="bg object 2184"/>
          <p:cNvPicPr/>
          <p:nvPr/>
        </p:nvPicPr>
        <p:blipFill>
          <a:blip r:embed="rId1164" cstate="print"/>
          <a:stretch>
            <a:fillRect/>
          </a:stretch>
        </p:blipFill>
        <p:spPr>
          <a:xfrm>
            <a:off x="4166984" y="5496860"/>
            <a:ext cx="36239" cy="36237"/>
          </a:xfrm>
          <a:prstGeom prst="rect">
            <a:avLst/>
          </a:prstGeom>
        </p:spPr>
      </p:pic>
      <p:pic>
        <p:nvPicPr>
          <p:cNvPr id="2185" name="bg object 2185"/>
          <p:cNvPicPr/>
          <p:nvPr/>
        </p:nvPicPr>
        <p:blipFill>
          <a:blip r:embed="rId1164" cstate="print"/>
          <a:stretch>
            <a:fillRect/>
          </a:stretch>
        </p:blipFill>
        <p:spPr>
          <a:xfrm>
            <a:off x="4234053" y="5496860"/>
            <a:ext cx="36239" cy="36237"/>
          </a:xfrm>
          <a:prstGeom prst="rect">
            <a:avLst/>
          </a:prstGeom>
        </p:spPr>
      </p:pic>
      <p:pic>
        <p:nvPicPr>
          <p:cNvPr id="2186" name="bg object 2186"/>
          <p:cNvPicPr/>
          <p:nvPr/>
        </p:nvPicPr>
        <p:blipFill>
          <a:blip r:embed="rId1164" cstate="print"/>
          <a:stretch>
            <a:fillRect/>
          </a:stretch>
        </p:blipFill>
        <p:spPr>
          <a:xfrm>
            <a:off x="4301129" y="5496860"/>
            <a:ext cx="36239" cy="36237"/>
          </a:xfrm>
          <a:prstGeom prst="rect">
            <a:avLst/>
          </a:prstGeom>
        </p:spPr>
      </p:pic>
      <p:pic>
        <p:nvPicPr>
          <p:cNvPr id="2187" name="bg object 2187"/>
          <p:cNvPicPr/>
          <p:nvPr/>
        </p:nvPicPr>
        <p:blipFill>
          <a:blip r:embed="rId1165" cstate="print"/>
          <a:stretch>
            <a:fillRect/>
          </a:stretch>
        </p:blipFill>
        <p:spPr>
          <a:xfrm>
            <a:off x="4303712" y="5901847"/>
            <a:ext cx="31064" cy="31056"/>
          </a:xfrm>
          <a:prstGeom prst="rect">
            <a:avLst/>
          </a:prstGeom>
        </p:spPr>
      </p:pic>
      <p:pic>
        <p:nvPicPr>
          <p:cNvPr id="2188" name="bg object 2188"/>
          <p:cNvPicPr/>
          <p:nvPr/>
        </p:nvPicPr>
        <p:blipFill>
          <a:blip r:embed="rId1164" cstate="print"/>
          <a:stretch>
            <a:fillRect/>
          </a:stretch>
        </p:blipFill>
        <p:spPr>
          <a:xfrm>
            <a:off x="4368191" y="5496860"/>
            <a:ext cx="36239" cy="36237"/>
          </a:xfrm>
          <a:prstGeom prst="rect">
            <a:avLst/>
          </a:prstGeom>
        </p:spPr>
      </p:pic>
      <p:pic>
        <p:nvPicPr>
          <p:cNvPr id="2189" name="bg object 2189"/>
          <p:cNvPicPr/>
          <p:nvPr/>
        </p:nvPicPr>
        <p:blipFill>
          <a:blip r:embed="rId1166" cstate="print"/>
          <a:stretch>
            <a:fillRect/>
          </a:stretch>
        </p:blipFill>
        <p:spPr>
          <a:xfrm>
            <a:off x="8996064" y="5496873"/>
            <a:ext cx="36239" cy="36230"/>
          </a:xfrm>
          <a:prstGeom prst="rect">
            <a:avLst/>
          </a:prstGeom>
        </p:spPr>
      </p:pic>
      <p:pic>
        <p:nvPicPr>
          <p:cNvPr id="2190" name="bg object 2190"/>
          <p:cNvPicPr/>
          <p:nvPr/>
        </p:nvPicPr>
        <p:blipFill>
          <a:blip r:embed="rId1167" cstate="print"/>
          <a:stretch>
            <a:fillRect/>
          </a:stretch>
        </p:blipFill>
        <p:spPr>
          <a:xfrm>
            <a:off x="9733838" y="5496873"/>
            <a:ext cx="36233" cy="36230"/>
          </a:xfrm>
          <a:prstGeom prst="rect">
            <a:avLst/>
          </a:prstGeom>
        </p:spPr>
      </p:pic>
      <p:pic>
        <p:nvPicPr>
          <p:cNvPr id="2191" name="bg object 2191"/>
          <p:cNvPicPr/>
          <p:nvPr/>
        </p:nvPicPr>
        <p:blipFill>
          <a:blip r:embed="rId1168" cstate="print"/>
          <a:stretch>
            <a:fillRect/>
          </a:stretch>
        </p:blipFill>
        <p:spPr>
          <a:xfrm>
            <a:off x="4032847" y="5563930"/>
            <a:ext cx="36239" cy="36237"/>
          </a:xfrm>
          <a:prstGeom prst="rect">
            <a:avLst/>
          </a:prstGeom>
        </p:spPr>
      </p:pic>
      <p:pic>
        <p:nvPicPr>
          <p:cNvPr id="2192" name="bg object 2192"/>
          <p:cNvPicPr/>
          <p:nvPr/>
        </p:nvPicPr>
        <p:blipFill>
          <a:blip r:embed="rId1169" cstate="print"/>
          <a:stretch>
            <a:fillRect/>
          </a:stretch>
        </p:blipFill>
        <p:spPr>
          <a:xfrm>
            <a:off x="4099915" y="5563930"/>
            <a:ext cx="36233" cy="36237"/>
          </a:xfrm>
          <a:prstGeom prst="rect">
            <a:avLst/>
          </a:prstGeom>
        </p:spPr>
      </p:pic>
      <p:pic>
        <p:nvPicPr>
          <p:cNvPr id="2193" name="bg object 2193"/>
          <p:cNvPicPr/>
          <p:nvPr/>
        </p:nvPicPr>
        <p:blipFill>
          <a:blip r:embed="rId1170" cstate="print"/>
          <a:stretch>
            <a:fillRect/>
          </a:stretch>
        </p:blipFill>
        <p:spPr>
          <a:xfrm>
            <a:off x="4234053" y="5563930"/>
            <a:ext cx="36239" cy="36237"/>
          </a:xfrm>
          <a:prstGeom prst="rect">
            <a:avLst/>
          </a:prstGeom>
        </p:spPr>
      </p:pic>
      <p:pic>
        <p:nvPicPr>
          <p:cNvPr id="2194" name="bg object 2194"/>
          <p:cNvPicPr/>
          <p:nvPr/>
        </p:nvPicPr>
        <p:blipFill>
          <a:blip r:embed="rId1171" cstate="print"/>
          <a:stretch>
            <a:fillRect/>
          </a:stretch>
        </p:blipFill>
        <p:spPr>
          <a:xfrm>
            <a:off x="9130201" y="5563930"/>
            <a:ext cx="36233" cy="36237"/>
          </a:xfrm>
          <a:prstGeom prst="rect">
            <a:avLst/>
          </a:prstGeom>
        </p:spPr>
      </p:pic>
      <p:pic>
        <p:nvPicPr>
          <p:cNvPr id="2195" name="bg object 2195"/>
          <p:cNvPicPr/>
          <p:nvPr/>
        </p:nvPicPr>
        <p:blipFill>
          <a:blip r:embed="rId1172" cstate="print"/>
          <a:stretch>
            <a:fillRect/>
          </a:stretch>
        </p:blipFill>
        <p:spPr>
          <a:xfrm>
            <a:off x="9733838" y="5563930"/>
            <a:ext cx="36233" cy="36243"/>
          </a:xfrm>
          <a:prstGeom prst="rect">
            <a:avLst/>
          </a:prstGeom>
        </p:spPr>
      </p:pic>
      <p:pic>
        <p:nvPicPr>
          <p:cNvPr id="2196" name="bg object 2196"/>
          <p:cNvPicPr/>
          <p:nvPr/>
        </p:nvPicPr>
        <p:blipFill>
          <a:blip r:embed="rId1173" cstate="print"/>
          <a:stretch>
            <a:fillRect/>
          </a:stretch>
        </p:blipFill>
        <p:spPr>
          <a:xfrm>
            <a:off x="4166984" y="5630994"/>
            <a:ext cx="36239" cy="36237"/>
          </a:xfrm>
          <a:prstGeom prst="rect">
            <a:avLst/>
          </a:prstGeom>
        </p:spPr>
      </p:pic>
      <p:pic>
        <p:nvPicPr>
          <p:cNvPr id="2197" name="bg object 2197"/>
          <p:cNvPicPr/>
          <p:nvPr/>
        </p:nvPicPr>
        <p:blipFill>
          <a:blip r:embed="rId1174" cstate="print"/>
          <a:stretch>
            <a:fillRect/>
          </a:stretch>
        </p:blipFill>
        <p:spPr>
          <a:xfrm>
            <a:off x="4234053" y="5630994"/>
            <a:ext cx="36239" cy="36237"/>
          </a:xfrm>
          <a:prstGeom prst="rect">
            <a:avLst/>
          </a:prstGeom>
        </p:spPr>
      </p:pic>
      <p:pic>
        <p:nvPicPr>
          <p:cNvPr id="2198" name="bg object 2198"/>
          <p:cNvPicPr/>
          <p:nvPr/>
        </p:nvPicPr>
        <p:blipFill>
          <a:blip r:embed="rId1175" cstate="print"/>
          <a:stretch>
            <a:fillRect/>
          </a:stretch>
        </p:blipFill>
        <p:spPr>
          <a:xfrm>
            <a:off x="9063133" y="5631001"/>
            <a:ext cx="36239" cy="36237"/>
          </a:xfrm>
          <a:prstGeom prst="rect">
            <a:avLst/>
          </a:prstGeom>
        </p:spPr>
      </p:pic>
      <p:pic>
        <p:nvPicPr>
          <p:cNvPr id="2199" name="bg object 2199"/>
          <p:cNvPicPr/>
          <p:nvPr/>
        </p:nvPicPr>
        <p:blipFill>
          <a:blip r:embed="rId1172" cstate="print"/>
          <a:stretch>
            <a:fillRect/>
          </a:stretch>
        </p:blipFill>
        <p:spPr>
          <a:xfrm>
            <a:off x="9666764" y="5631001"/>
            <a:ext cx="36239" cy="36237"/>
          </a:xfrm>
          <a:prstGeom prst="rect">
            <a:avLst/>
          </a:prstGeom>
        </p:spPr>
      </p:pic>
      <p:pic>
        <p:nvPicPr>
          <p:cNvPr id="2200" name="bg object 2200"/>
          <p:cNvPicPr/>
          <p:nvPr/>
        </p:nvPicPr>
        <p:blipFill>
          <a:blip r:embed="rId1176" cstate="print"/>
          <a:stretch>
            <a:fillRect/>
          </a:stretch>
        </p:blipFill>
        <p:spPr>
          <a:xfrm>
            <a:off x="9599695" y="5698058"/>
            <a:ext cx="36239" cy="36249"/>
          </a:xfrm>
          <a:prstGeom prst="rect">
            <a:avLst/>
          </a:prstGeom>
        </p:spPr>
      </p:pic>
      <p:pic>
        <p:nvPicPr>
          <p:cNvPr id="2201" name="bg object 2201"/>
          <p:cNvPicPr/>
          <p:nvPr/>
        </p:nvPicPr>
        <p:blipFill>
          <a:blip r:embed="rId1177" cstate="print"/>
          <a:stretch>
            <a:fillRect/>
          </a:stretch>
        </p:blipFill>
        <p:spPr>
          <a:xfrm>
            <a:off x="3965772" y="5832192"/>
            <a:ext cx="36239" cy="36237"/>
          </a:xfrm>
          <a:prstGeom prst="rect">
            <a:avLst/>
          </a:prstGeom>
        </p:spPr>
      </p:pic>
      <p:pic>
        <p:nvPicPr>
          <p:cNvPr id="2202" name="bg object 2202"/>
          <p:cNvPicPr/>
          <p:nvPr/>
        </p:nvPicPr>
        <p:blipFill>
          <a:blip r:embed="rId1178" cstate="print"/>
          <a:stretch>
            <a:fillRect/>
          </a:stretch>
        </p:blipFill>
        <p:spPr>
          <a:xfrm>
            <a:off x="4032847" y="5832192"/>
            <a:ext cx="36239" cy="36237"/>
          </a:xfrm>
          <a:prstGeom prst="rect">
            <a:avLst/>
          </a:prstGeom>
        </p:spPr>
      </p:pic>
      <p:pic>
        <p:nvPicPr>
          <p:cNvPr id="2203" name="bg object 2203"/>
          <p:cNvPicPr/>
          <p:nvPr/>
        </p:nvPicPr>
        <p:blipFill>
          <a:blip r:embed="rId1179" cstate="print"/>
          <a:stretch>
            <a:fillRect/>
          </a:stretch>
        </p:blipFill>
        <p:spPr>
          <a:xfrm>
            <a:off x="4032847" y="5899257"/>
            <a:ext cx="36239" cy="36237"/>
          </a:xfrm>
          <a:prstGeom prst="rect">
            <a:avLst/>
          </a:prstGeom>
        </p:spPr>
      </p:pic>
      <p:pic>
        <p:nvPicPr>
          <p:cNvPr id="2204" name="bg object 2204"/>
          <p:cNvPicPr/>
          <p:nvPr/>
        </p:nvPicPr>
        <p:blipFill>
          <a:blip r:embed="rId1180" cstate="print"/>
          <a:stretch>
            <a:fillRect/>
          </a:stretch>
        </p:blipFill>
        <p:spPr>
          <a:xfrm>
            <a:off x="4032847" y="5966327"/>
            <a:ext cx="36239" cy="36237"/>
          </a:xfrm>
          <a:prstGeom prst="rect">
            <a:avLst/>
          </a:prstGeom>
        </p:spPr>
      </p:pic>
      <p:pic>
        <p:nvPicPr>
          <p:cNvPr id="2205" name="bg object 2205"/>
          <p:cNvPicPr/>
          <p:nvPr/>
        </p:nvPicPr>
        <p:blipFill>
          <a:blip r:embed="rId1181" cstate="print"/>
          <a:stretch>
            <a:fillRect/>
          </a:stretch>
        </p:blipFill>
        <p:spPr>
          <a:xfrm>
            <a:off x="4099915" y="5966327"/>
            <a:ext cx="36233" cy="36237"/>
          </a:xfrm>
          <a:prstGeom prst="rect">
            <a:avLst/>
          </a:prstGeom>
        </p:spPr>
      </p:pic>
      <p:pic>
        <p:nvPicPr>
          <p:cNvPr id="2206" name="bg object 2206"/>
          <p:cNvPicPr/>
          <p:nvPr/>
        </p:nvPicPr>
        <p:blipFill>
          <a:blip r:embed="rId1182" cstate="print"/>
          <a:stretch>
            <a:fillRect/>
          </a:stretch>
        </p:blipFill>
        <p:spPr>
          <a:xfrm>
            <a:off x="4099915" y="6033384"/>
            <a:ext cx="36233" cy="36243"/>
          </a:xfrm>
          <a:prstGeom prst="rect">
            <a:avLst/>
          </a:prstGeom>
        </p:spPr>
      </p:pic>
      <p:pic>
        <p:nvPicPr>
          <p:cNvPr id="2207" name="bg object 2207"/>
          <p:cNvPicPr/>
          <p:nvPr/>
        </p:nvPicPr>
        <p:blipFill>
          <a:blip r:embed="rId1183" cstate="print"/>
          <a:stretch>
            <a:fillRect/>
          </a:stretch>
        </p:blipFill>
        <p:spPr>
          <a:xfrm>
            <a:off x="4166984" y="6033384"/>
            <a:ext cx="36239" cy="36243"/>
          </a:xfrm>
          <a:prstGeom prst="rect">
            <a:avLst/>
          </a:prstGeom>
        </p:spPr>
      </p:pic>
      <p:pic>
        <p:nvPicPr>
          <p:cNvPr id="2208" name="bg object 2208"/>
          <p:cNvPicPr/>
          <p:nvPr/>
        </p:nvPicPr>
        <p:blipFill>
          <a:blip r:embed="rId1184" cstate="print"/>
          <a:stretch>
            <a:fillRect/>
          </a:stretch>
        </p:blipFill>
        <p:spPr>
          <a:xfrm>
            <a:off x="3839401" y="944160"/>
            <a:ext cx="20701" cy="20706"/>
          </a:xfrm>
          <a:prstGeom prst="rect">
            <a:avLst/>
          </a:prstGeom>
        </p:spPr>
      </p:pic>
      <p:pic>
        <p:nvPicPr>
          <p:cNvPr id="2209" name="bg object 2209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3906462" y="944160"/>
            <a:ext cx="20714" cy="20706"/>
          </a:xfrm>
          <a:prstGeom prst="rect">
            <a:avLst/>
          </a:prstGeom>
        </p:spPr>
      </p:pic>
      <p:pic>
        <p:nvPicPr>
          <p:cNvPr id="2210" name="bg object 2210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11313" y="944160"/>
            <a:ext cx="20707" cy="20706"/>
          </a:xfrm>
          <a:prstGeom prst="rect">
            <a:avLst/>
          </a:prstGeom>
        </p:spPr>
      </p:pic>
      <p:pic>
        <p:nvPicPr>
          <p:cNvPr id="2211" name="bg object 2211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845456" y="944160"/>
            <a:ext cx="20701" cy="20706"/>
          </a:xfrm>
          <a:prstGeom prst="rect">
            <a:avLst/>
          </a:prstGeom>
        </p:spPr>
      </p:pic>
      <p:pic>
        <p:nvPicPr>
          <p:cNvPr id="2212" name="bg object 2212"/>
          <p:cNvPicPr/>
          <p:nvPr/>
        </p:nvPicPr>
        <p:blipFill>
          <a:blip r:embed="rId1184" cstate="print"/>
          <a:stretch>
            <a:fillRect/>
          </a:stretch>
        </p:blipFill>
        <p:spPr>
          <a:xfrm>
            <a:off x="3772325" y="1011224"/>
            <a:ext cx="20707" cy="20699"/>
          </a:xfrm>
          <a:prstGeom prst="rect">
            <a:avLst/>
          </a:prstGeom>
        </p:spPr>
      </p:pic>
      <p:pic>
        <p:nvPicPr>
          <p:cNvPr id="2213" name="bg object 2213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3906462" y="1011224"/>
            <a:ext cx="20714" cy="20699"/>
          </a:xfrm>
          <a:prstGeom prst="rect">
            <a:avLst/>
          </a:prstGeom>
        </p:spPr>
      </p:pic>
      <p:pic>
        <p:nvPicPr>
          <p:cNvPr id="2214" name="bg object 2214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3973544" y="1011224"/>
            <a:ext cx="20701" cy="20699"/>
          </a:xfrm>
          <a:prstGeom prst="rect">
            <a:avLst/>
          </a:prstGeom>
        </p:spPr>
      </p:pic>
      <p:pic>
        <p:nvPicPr>
          <p:cNvPr id="2215" name="bg object 2215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040606" y="1011224"/>
            <a:ext cx="20707" cy="20699"/>
          </a:xfrm>
          <a:prstGeom prst="rect">
            <a:avLst/>
          </a:prstGeom>
        </p:spPr>
      </p:pic>
      <p:pic>
        <p:nvPicPr>
          <p:cNvPr id="2216" name="bg object 2216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107681" y="1011224"/>
            <a:ext cx="20707" cy="20699"/>
          </a:xfrm>
          <a:prstGeom prst="rect">
            <a:avLst/>
          </a:prstGeom>
        </p:spPr>
      </p:pic>
      <p:pic>
        <p:nvPicPr>
          <p:cNvPr id="2217" name="bg object 2217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78388" y="1011224"/>
            <a:ext cx="20701" cy="20699"/>
          </a:xfrm>
          <a:prstGeom prst="rect">
            <a:avLst/>
          </a:prstGeom>
        </p:spPr>
      </p:pic>
      <p:pic>
        <p:nvPicPr>
          <p:cNvPr id="2218" name="bg object 2218"/>
          <p:cNvPicPr/>
          <p:nvPr/>
        </p:nvPicPr>
        <p:blipFill>
          <a:blip r:embed="rId1184" cstate="print"/>
          <a:stretch>
            <a:fillRect/>
          </a:stretch>
        </p:blipFill>
        <p:spPr>
          <a:xfrm>
            <a:off x="3705256" y="1078288"/>
            <a:ext cx="20707" cy="20712"/>
          </a:xfrm>
          <a:prstGeom prst="rect">
            <a:avLst/>
          </a:prstGeom>
        </p:spPr>
      </p:pic>
      <p:pic>
        <p:nvPicPr>
          <p:cNvPr id="2219" name="bg object 2219"/>
          <p:cNvPicPr/>
          <p:nvPr/>
        </p:nvPicPr>
        <p:blipFill>
          <a:blip r:embed="rId1184" cstate="print"/>
          <a:stretch>
            <a:fillRect/>
          </a:stretch>
        </p:blipFill>
        <p:spPr>
          <a:xfrm>
            <a:off x="3772325" y="1078288"/>
            <a:ext cx="20707" cy="20712"/>
          </a:xfrm>
          <a:prstGeom prst="rect">
            <a:avLst/>
          </a:prstGeom>
        </p:spPr>
      </p:pic>
      <p:pic>
        <p:nvPicPr>
          <p:cNvPr id="2220" name="bg object 2220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3839401" y="1078288"/>
            <a:ext cx="20701" cy="20712"/>
          </a:xfrm>
          <a:prstGeom prst="rect">
            <a:avLst/>
          </a:prstGeom>
        </p:spPr>
      </p:pic>
      <p:pic>
        <p:nvPicPr>
          <p:cNvPr id="2221" name="bg object 2221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3973544" y="1078288"/>
            <a:ext cx="20701" cy="20712"/>
          </a:xfrm>
          <a:prstGeom prst="rect">
            <a:avLst/>
          </a:prstGeom>
        </p:spPr>
      </p:pic>
      <p:pic>
        <p:nvPicPr>
          <p:cNvPr id="2222" name="bg object 2222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11313" y="1078288"/>
            <a:ext cx="20707" cy="20712"/>
          </a:xfrm>
          <a:prstGeom prst="rect">
            <a:avLst/>
          </a:prstGeom>
        </p:spPr>
      </p:pic>
      <p:pic>
        <p:nvPicPr>
          <p:cNvPr id="2223" name="bg object 2223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78388" y="1078288"/>
            <a:ext cx="20701" cy="20712"/>
          </a:xfrm>
          <a:prstGeom prst="rect">
            <a:avLst/>
          </a:prstGeom>
        </p:spPr>
      </p:pic>
      <p:pic>
        <p:nvPicPr>
          <p:cNvPr id="2224" name="bg object 2224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845456" y="1078288"/>
            <a:ext cx="20701" cy="20712"/>
          </a:xfrm>
          <a:prstGeom prst="rect">
            <a:avLst/>
          </a:prstGeom>
        </p:spPr>
      </p:pic>
      <p:pic>
        <p:nvPicPr>
          <p:cNvPr id="2225" name="bg object 2225"/>
          <p:cNvPicPr/>
          <p:nvPr/>
        </p:nvPicPr>
        <p:blipFill>
          <a:blip r:embed="rId1187" cstate="print"/>
          <a:stretch>
            <a:fillRect/>
          </a:stretch>
        </p:blipFill>
        <p:spPr>
          <a:xfrm>
            <a:off x="5382019" y="1078288"/>
            <a:ext cx="20707" cy="20712"/>
          </a:xfrm>
          <a:prstGeom prst="rect">
            <a:avLst/>
          </a:prstGeom>
        </p:spPr>
      </p:pic>
      <p:pic>
        <p:nvPicPr>
          <p:cNvPr id="2226" name="bg object 2226"/>
          <p:cNvPicPr/>
          <p:nvPr/>
        </p:nvPicPr>
        <p:blipFill>
          <a:blip r:embed="rId1188" cstate="print"/>
          <a:stretch>
            <a:fillRect/>
          </a:stretch>
        </p:blipFill>
        <p:spPr>
          <a:xfrm>
            <a:off x="7058781" y="1078288"/>
            <a:ext cx="20707" cy="20712"/>
          </a:xfrm>
          <a:prstGeom prst="rect">
            <a:avLst/>
          </a:prstGeom>
        </p:spPr>
      </p:pic>
      <p:pic>
        <p:nvPicPr>
          <p:cNvPr id="2227" name="bg object 2227"/>
          <p:cNvPicPr/>
          <p:nvPr/>
        </p:nvPicPr>
        <p:blipFill>
          <a:blip r:embed="rId1184" cstate="print"/>
          <a:stretch>
            <a:fillRect/>
          </a:stretch>
        </p:blipFill>
        <p:spPr>
          <a:xfrm>
            <a:off x="3772325" y="1145358"/>
            <a:ext cx="20707" cy="20699"/>
          </a:xfrm>
          <a:prstGeom prst="rect">
            <a:avLst/>
          </a:prstGeom>
        </p:spPr>
      </p:pic>
      <p:pic>
        <p:nvPicPr>
          <p:cNvPr id="2228" name="bg object 2228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3839401" y="1145358"/>
            <a:ext cx="20701" cy="20699"/>
          </a:xfrm>
          <a:prstGeom prst="rect">
            <a:avLst/>
          </a:prstGeom>
        </p:spPr>
      </p:pic>
      <p:pic>
        <p:nvPicPr>
          <p:cNvPr id="2229" name="bg object 2229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644244" y="1145358"/>
            <a:ext cx="20707" cy="20699"/>
          </a:xfrm>
          <a:prstGeom prst="rect">
            <a:avLst/>
          </a:prstGeom>
        </p:spPr>
      </p:pic>
      <p:pic>
        <p:nvPicPr>
          <p:cNvPr id="2230" name="bg object 2230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11313" y="1145358"/>
            <a:ext cx="20707" cy="20699"/>
          </a:xfrm>
          <a:prstGeom prst="rect">
            <a:avLst/>
          </a:prstGeom>
        </p:spPr>
      </p:pic>
      <p:pic>
        <p:nvPicPr>
          <p:cNvPr id="2231" name="bg object 2231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78388" y="1145358"/>
            <a:ext cx="20701" cy="20699"/>
          </a:xfrm>
          <a:prstGeom prst="rect">
            <a:avLst/>
          </a:prstGeom>
        </p:spPr>
      </p:pic>
      <p:pic>
        <p:nvPicPr>
          <p:cNvPr id="2232" name="bg object 2232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845456" y="1145358"/>
            <a:ext cx="20701" cy="20699"/>
          </a:xfrm>
          <a:prstGeom prst="rect">
            <a:avLst/>
          </a:prstGeom>
        </p:spPr>
      </p:pic>
      <p:pic>
        <p:nvPicPr>
          <p:cNvPr id="2233" name="bg object 2233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12525" y="1145358"/>
            <a:ext cx="20707" cy="20699"/>
          </a:xfrm>
          <a:prstGeom prst="rect">
            <a:avLst/>
          </a:prstGeom>
        </p:spPr>
      </p:pic>
      <p:pic>
        <p:nvPicPr>
          <p:cNvPr id="2234" name="bg object 2234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79600" y="1145358"/>
            <a:ext cx="20701" cy="20699"/>
          </a:xfrm>
          <a:prstGeom prst="rect">
            <a:avLst/>
          </a:prstGeom>
        </p:spPr>
      </p:pic>
      <p:pic>
        <p:nvPicPr>
          <p:cNvPr id="2235" name="bg object 2235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5046662" y="1145358"/>
            <a:ext cx="20714" cy="20706"/>
          </a:xfrm>
          <a:prstGeom prst="rect">
            <a:avLst/>
          </a:prstGeom>
        </p:spPr>
      </p:pic>
      <p:pic>
        <p:nvPicPr>
          <p:cNvPr id="2236" name="bg object 2236"/>
          <p:cNvPicPr/>
          <p:nvPr/>
        </p:nvPicPr>
        <p:blipFill>
          <a:blip r:embed="rId1187" cstate="print"/>
          <a:stretch>
            <a:fillRect/>
          </a:stretch>
        </p:blipFill>
        <p:spPr>
          <a:xfrm>
            <a:off x="5382019" y="1145358"/>
            <a:ext cx="20707" cy="20706"/>
          </a:xfrm>
          <a:prstGeom prst="rect">
            <a:avLst/>
          </a:prstGeom>
        </p:spPr>
      </p:pic>
      <p:pic>
        <p:nvPicPr>
          <p:cNvPr id="2237" name="bg object 2237"/>
          <p:cNvPicPr/>
          <p:nvPr/>
        </p:nvPicPr>
        <p:blipFill>
          <a:blip r:embed="rId1187" cstate="print"/>
          <a:stretch>
            <a:fillRect/>
          </a:stretch>
        </p:blipFill>
        <p:spPr>
          <a:xfrm>
            <a:off x="5449088" y="1145358"/>
            <a:ext cx="20707" cy="20706"/>
          </a:xfrm>
          <a:prstGeom prst="rect">
            <a:avLst/>
          </a:prstGeom>
        </p:spPr>
      </p:pic>
      <p:pic>
        <p:nvPicPr>
          <p:cNvPr id="2238" name="bg object 2238"/>
          <p:cNvPicPr/>
          <p:nvPr/>
        </p:nvPicPr>
        <p:blipFill>
          <a:blip r:embed="rId1188" cstate="print"/>
          <a:stretch>
            <a:fillRect/>
          </a:stretch>
        </p:blipFill>
        <p:spPr>
          <a:xfrm>
            <a:off x="7058781" y="1145358"/>
            <a:ext cx="20707" cy="20706"/>
          </a:xfrm>
          <a:prstGeom prst="rect">
            <a:avLst/>
          </a:prstGeom>
        </p:spPr>
      </p:pic>
      <p:pic>
        <p:nvPicPr>
          <p:cNvPr id="2239" name="bg object 2239"/>
          <p:cNvPicPr/>
          <p:nvPr/>
        </p:nvPicPr>
        <p:blipFill>
          <a:blip r:embed="rId1184" cstate="print"/>
          <a:stretch>
            <a:fillRect/>
          </a:stretch>
        </p:blipFill>
        <p:spPr>
          <a:xfrm>
            <a:off x="3772325" y="1212422"/>
            <a:ext cx="20707" cy="20706"/>
          </a:xfrm>
          <a:prstGeom prst="rect">
            <a:avLst/>
          </a:prstGeom>
        </p:spPr>
      </p:pic>
      <p:pic>
        <p:nvPicPr>
          <p:cNvPr id="2240" name="bg object 2240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3839401" y="1212422"/>
            <a:ext cx="20701" cy="20706"/>
          </a:xfrm>
          <a:prstGeom prst="rect">
            <a:avLst/>
          </a:prstGeom>
        </p:spPr>
      </p:pic>
      <p:pic>
        <p:nvPicPr>
          <p:cNvPr id="2241" name="bg object 2241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040606" y="1212422"/>
            <a:ext cx="20707" cy="20706"/>
          </a:xfrm>
          <a:prstGeom prst="rect">
            <a:avLst/>
          </a:prstGeom>
        </p:spPr>
      </p:pic>
      <p:pic>
        <p:nvPicPr>
          <p:cNvPr id="2242" name="bg object 2242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107681" y="1212422"/>
            <a:ext cx="20707" cy="20706"/>
          </a:xfrm>
          <a:prstGeom prst="rect">
            <a:avLst/>
          </a:prstGeom>
        </p:spPr>
      </p:pic>
      <p:pic>
        <p:nvPicPr>
          <p:cNvPr id="2243" name="bg object 2243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375963" y="1212422"/>
            <a:ext cx="20707" cy="20706"/>
          </a:xfrm>
          <a:prstGeom prst="rect">
            <a:avLst/>
          </a:prstGeom>
        </p:spPr>
      </p:pic>
      <p:pic>
        <p:nvPicPr>
          <p:cNvPr id="2244" name="bg object 2244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443031" y="1212422"/>
            <a:ext cx="20701" cy="20706"/>
          </a:xfrm>
          <a:prstGeom prst="rect">
            <a:avLst/>
          </a:prstGeom>
        </p:spPr>
      </p:pic>
      <p:pic>
        <p:nvPicPr>
          <p:cNvPr id="2245" name="bg object 2245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510099" y="1212422"/>
            <a:ext cx="20714" cy="20706"/>
          </a:xfrm>
          <a:prstGeom prst="rect">
            <a:avLst/>
          </a:prstGeom>
        </p:spPr>
      </p:pic>
      <p:pic>
        <p:nvPicPr>
          <p:cNvPr id="2246" name="bg object 2246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577169" y="1212422"/>
            <a:ext cx="20707" cy="20706"/>
          </a:xfrm>
          <a:prstGeom prst="rect">
            <a:avLst/>
          </a:prstGeom>
        </p:spPr>
      </p:pic>
      <p:pic>
        <p:nvPicPr>
          <p:cNvPr id="2247" name="bg object 2247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644244" y="1212422"/>
            <a:ext cx="20707" cy="20706"/>
          </a:xfrm>
          <a:prstGeom prst="rect">
            <a:avLst/>
          </a:prstGeom>
        </p:spPr>
      </p:pic>
      <p:pic>
        <p:nvPicPr>
          <p:cNvPr id="2248" name="bg object 2248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11313" y="1212422"/>
            <a:ext cx="20707" cy="20706"/>
          </a:xfrm>
          <a:prstGeom prst="rect">
            <a:avLst/>
          </a:prstGeom>
        </p:spPr>
      </p:pic>
      <p:pic>
        <p:nvPicPr>
          <p:cNvPr id="2249" name="bg object 2249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78388" y="1212422"/>
            <a:ext cx="20701" cy="20706"/>
          </a:xfrm>
          <a:prstGeom prst="rect">
            <a:avLst/>
          </a:prstGeom>
        </p:spPr>
      </p:pic>
      <p:pic>
        <p:nvPicPr>
          <p:cNvPr id="2250" name="bg object 2250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845456" y="1212422"/>
            <a:ext cx="20701" cy="20706"/>
          </a:xfrm>
          <a:prstGeom prst="rect">
            <a:avLst/>
          </a:prstGeom>
        </p:spPr>
      </p:pic>
      <p:pic>
        <p:nvPicPr>
          <p:cNvPr id="2251" name="bg object 2251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12525" y="1212422"/>
            <a:ext cx="20707" cy="20706"/>
          </a:xfrm>
          <a:prstGeom prst="rect">
            <a:avLst/>
          </a:prstGeom>
        </p:spPr>
      </p:pic>
      <p:pic>
        <p:nvPicPr>
          <p:cNvPr id="2252" name="bg object 2252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79600" y="1212422"/>
            <a:ext cx="20701" cy="20706"/>
          </a:xfrm>
          <a:prstGeom prst="rect">
            <a:avLst/>
          </a:prstGeom>
        </p:spPr>
      </p:pic>
      <p:pic>
        <p:nvPicPr>
          <p:cNvPr id="2253" name="bg object 2253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5046662" y="1212422"/>
            <a:ext cx="20714" cy="20706"/>
          </a:xfrm>
          <a:prstGeom prst="rect">
            <a:avLst/>
          </a:prstGeom>
        </p:spPr>
      </p:pic>
      <p:pic>
        <p:nvPicPr>
          <p:cNvPr id="2254" name="bg object 2254"/>
          <p:cNvPicPr/>
          <p:nvPr/>
        </p:nvPicPr>
        <p:blipFill>
          <a:blip r:embed="rId1189" cstate="print"/>
          <a:stretch>
            <a:fillRect/>
          </a:stretch>
        </p:blipFill>
        <p:spPr>
          <a:xfrm>
            <a:off x="5314943" y="1212422"/>
            <a:ext cx="20714" cy="20706"/>
          </a:xfrm>
          <a:prstGeom prst="rect">
            <a:avLst/>
          </a:prstGeom>
        </p:spPr>
      </p:pic>
      <p:pic>
        <p:nvPicPr>
          <p:cNvPr id="2255" name="bg object 2255"/>
          <p:cNvPicPr/>
          <p:nvPr/>
        </p:nvPicPr>
        <p:blipFill>
          <a:blip r:embed="rId1188" cstate="print"/>
          <a:stretch>
            <a:fillRect/>
          </a:stretch>
        </p:blipFill>
        <p:spPr>
          <a:xfrm>
            <a:off x="6857568" y="1212422"/>
            <a:ext cx="20707" cy="20706"/>
          </a:xfrm>
          <a:prstGeom prst="rect">
            <a:avLst/>
          </a:prstGeom>
        </p:spPr>
      </p:pic>
      <p:pic>
        <p:nvPicPr>
          <p:cNvPr id="2256" name="bg object 2256"/>
          <p:cNvPicPr/>
          <p:nvPr/>
        </p:nvPicPr>
        <p:blipFill>
          <a:blip r:embed="rId1188" cstate="print"/>
          <a:stretch>
            <a:fillRect/>
          </a:stretch>
        </p:blipFill>
        <p:spPr>
          <a:xfrm>
            <a:off x="6991712" y="1212422"/>
            <a:ext cx="20701" cy="20706"/>
          </a:xfrm>
          <a:prstGeom prst="rect">
            <a:avLst/>
          </a:prstGeom>
        </p:spPr>
      </p:pic>
      <p:pic>
        <p:nvPicPr>
          <p:cNvPr id="2257" name="bg object 2257"/>
          <p:cNvPicPr/>
          <p:nvPr/>
        </p:nvPicPr>
        <p:blipFill>
          <a:blip r:embed="rId1188" cstate="print"/>
          <a:stretch>
            <a:fillRect/>
          </a:stretch>
        </p:blipFill>
        <p:spPr>
          <a:xfrm>
            <a:off x="7058781" y="1212422"/>
            <a:ext cx="20707" cy="20706"/>
          </a:xfrm>
          <a:prstGeom prst="rect">
            <a:avLst/>
          </a:prstGeom>
        </p:spPr>
      </p:pic>
      <p:pic>
        <p:nvPicPr>
          <p:cNvPr id="2258" name="bg object 2258"/>
          <p:cNvPicPr/>
          <p:nvPr/>
        </p:nvPicPr>
        <p:blipFill>
          <a:blip r:embed="rId1188" cstate="print"/>
          <a:stretch>
            <a:fillRect/>
          </a:stretch>
        </p:blipFill>
        <p:spPr>
          <a:xfrm>
            <a:off x="7125849" y="1212422"/>
            <a:ext cx="20707" cy="20706"/>
          </a:xfrm>
          <a:prstGeom prst="rect">
            <a:avLst/>
          </a:prstGeom>
        </p:spPr>
      </p:pic>
      <p:pic>
        <p:nvPicPr>
          <p:cNvPr id="2259" name="bg object 2259"/>
          <p:cNvPicPr/>
          <p:nvPr/>
        </p:nvPicPr>
        <p:blipFill>
          <a:blip r:embed="rId1188" cstate="print"/>
          <a:stretch>
            <a:fillRect/>
          </a:stretch>
        </p:blipFill>
        <p:spPr>
          <a:xfrm>
            <a:off x="7192924" y="1212422"/>
            <a:ext cx="20701" cy="20706"/>
          </a:xfrm>
          <a:prstGeom prst="rect">
            <a:avLst/>
          </a:prstGeom>
        </p:spPr>
      </p:pic>
      <p:pic>
        <p:nvPicPr>
          <p:cNvPr id="2260" name="bg object 2260"/>
          <p:cNvPicPr/>
          <p:nvPr/>
        </p:nvPicPr>
        <p:blipFill>
          <a:blip r:embed="rId1188" cstate="print"/>
          <a:stretch>
            <a:fillRect/>
          </a:stretch>
        </p:blipFill>
        <p:spPr>
          <a:xfrm>
            <a:off x="6857568" y="1279486"/>
            <a:ext cx="20707" cy="20712"/>
          </a:xfrm>
          <a:prstGeom prst="rect">
            <a:avLst/>
          </a:prstGeom>
        </p:spPr>
      </p:pic>
      <p:pic>
        <p:nvPicPr>
          <p:cNvPr id="2261" name="bg object 2261"/>
          <p:cNvPicPr/>
          <p:nvPr/>
        </p:nvPicPr>
        <p:blipFill>
          <a:blip r:embed="rId1188" cstate="print"/>
          <a:stretch>
            <a:fillRect/>
          </a:stretch>
        </p:blipFill>
        <p:spPr>
          <a:xfrm>
            <a:off x="6991712" y="1279486"/>
            <a:ext cx="20701" cy="20712"/>
          </a:xfrm>
          <a:prstGeom prst="rect">
            <a:avLst/>
          </a:prstGeom>
        </p:spPr>
      </p:pic>
      <p:pic>
        <p:nvPicPr>
          <p:cNvPr id="2262" name="bg object 2262"/>
          <p:cNvPicPr/>
          <p:nvPr/>
        </p:nvPicPr>
        <p:blipFill>
          <a:blip r:embed="rId1188" cstate="print"/>
          <a:stretch>
            <a:fillRect/>
          </a:stretch>
        </p:blipFill>
        <p:spPr>
          <a:xfrm>
            <a:off x="7058781" y="1279486"/>
            <a:ext cx="20707" cy="20712"/>
          </a:xfrm>
          <a:prstGeom prst="rect">
            <a:avLst/>
          </a:prstGeom>
        </p:spPr>
      </p:pic>
      <p:pic>
        <p:nvPicPr>
          <p:cNvPr id="2263" name="bg object 2263"/>
          <p:cNvPicPr/>
          <p:nvPr/>
        </p:nvPicPr>
        <p:blipFill>
          <a:blip r:embed="rId1188" cstate="print"/>
          <a:stretch>
            <a:fillRect/>
          </a:stretch>
        </p:blipFill>
        <p:spPr>
          <a:xfrm>
            <a:off x="7125849" y="1279486"/>
            <a:ext cx="20707" cy="20712"/>
          </a:xfrm>
          <a:prstGeom prst="rect">
            <a:avLst/>
          </a:prstGeom>
        </p:spPr>
      </p:pic>
      <p:pic>
        <p:nvPicPr>
          <p:cNvPr id="2264" name="bg object 2264"/>
          <p:cNvPicPr/>
          <p:nvPr/>
        </p:nvPicPr>
        <p:blipFill>
          <a:blip r:embed="rId1190" cstate="print"/>
          <a:stretch>
            <a:fillRect/>
          </a:stretch>
        </p:blipFill>
        <p:spPr>
          <a:xfrm>
            <a:off x="7863624" y="1279486"/>
            <a:ext cx="20707" cy="20712"/>
          </a:xfrm>
          <a:prstGeom prst="rect">
            <a:avLst/>
          </a:prstGeom>
        </p:spPr>
      </p:pic>
      <p:pic>
        <p:nvPicPr>
          <p:cNvPr id="2265" name="bg object 2265"/>
          <p:cNvPicPr/>
          <p:nvPr/>
        </p:nvPicPr>
        <p:blipFill>
          <a:blip r:embed="rId1190" cstate="print"/>
          <a:stretch>
            <a:fillRect/>
          </a:stretch>
        </p:blipFill>
        <p:spPr>
          <a:xfrm>
            <a:off x="7930692" y="1279486"/>
            <a:ext cx="20714" cy="20712"/>
          </a:xfrm>
          <a:prstGeom prst="rect">
            <a:avLst/>
          </a:prstGeom>
        </p:spPr>
      </p:pic>
      <p:pic>
        <p:nvPicPr>
          <p:cNvPr id="2266" name="bg object 2266"/>
          <p:cNvPicPr/>
          <p:nvPr/>
        </p:nvPicPr>
        <p:blipFill>
          <a:blip r:embed="rId1191" cstate="print"/>
          <a:stretch>
            <a:fillRect/>
          </a:stretch>
        </p:blipFill>
        <p:spPr>
          <a:xfrm>
            <a:off x="6186863" y="1346557"/>
            <a:ext cx="20707" cy="20699"/>
          </a:xfrm>
          <a:prstGeom prst="rect">
            <a:avLst/>
          </a:prstGeom>
        </p:spPr>
      </p:pic>
      <p:pic>
        <p:nvPicPr>
          <p:cNvPr id="2267" name="bg object 2267"/>
          <p:cNvPicPr/>
          <p:nvPr/>
        </p:nvPicPr>
        <p:blipFill>
          <a:blip r:embed="rId1191" cstate="print"/>
          <a:stretch>
            <a:fillRect/>
          </a:stretch>
        </p:blipFill>
        <p:spPr>
          <a:xfrm>
            <a:off x="6253938" y="1346557"/>
            <a:ext cx="20707" cy="20699"/>
          </a:xfrm>
          <a:prstGeom prst="rect">
            <a:avLst/>
          </a:prstGeom>
        </p:spPr>
      </p:pic>
      <p:pic>
        <p:nvPicPr>
          <p:cNvPr id="2268" name="bg object 2268"/>
          <p:cNvPicPr/>
          <p:nvPr/>
        </p:nvPicPr>
        <p:blipFill>
          <a:blip r:embed="rId1191" cstate="print"/>
          <a:stretch>
            <a:fillRect/>
          </a:stretch>
        </p:blipFill>
        <p:spPr>
          <a:xfrm>
            <a:off x="6320999" y="1346557"/>
            <a:ext cx="20714" cy="20699"/>
          </a:xfrm>
          <a:prstGeom prst="rect">
            <a:avLst/>
          </a:prstGeom>
        </p:spPr>
      </p:pic>
      <p:pic>
        <p:nvPicPr>
          <p:cNvPr id="2269" name="bg object 2269"/>
          <p:cNvPicPr/>
          <p:nvPr/>
        </p:nvPicPr>
        <p:blipFill>
          <a:blip r:embed="rId1188" cstate="print"/>
          <a:stretch>
            <a:fillRect/>
          </a:stretch>
        </p:blipFill>
        <p:spPr>
          <a:xfrm>
            <a:off x="7058781" y="1346557"/>
            <a:ext cx="20707" cy="20699"/>
          </a:xfrm>
          <a:prstGeom prst="rect">
            <a:avLst/>
          </a:prstGeom>
        </p:spPr>
      </p:pic>
      <p:pic>
        <p:nvPicPr>
          <p:cNvPr id="2270" name="bg object 2270"/>
          <p:cNvPicPr/>
          <p:nvPr/>
        </p:nvPicPr>
        <p:blipFill>
          <a:blip r:embed="rId1190" cstate="print"/>
          <a:stretch>
            <a:fillRect/>
          </a:stretch>
        </p:blipFill>
        <p:spPr>
          <a:xfrm>
            <a:off x="7863624" y="1346557"/>
            <a:ext cx="20707" cy="20699"/>
          </a:xfrm>
          <a:prstGeom prst="rect">
            <a:avLst/>
          </a:prstGeom>
        </p:spPr>
      </p:pic>
      <p:pic>
        <p:nvPicPr>
          <p:cNvPr id="2271" name="bg object 2271"/>
          <p:cNvPicPr/>
          <p:nvPr/>
        </p:nvPicPr>
        <p:blipFill>
          <a:blip r:embed="rId1190" cstate="print"/>
          <a:stretch>
            <a:fillRect/>
          </a:stretch>
        </p:blipFill>
        <p:spPr>
          <a:xfrm>
            <a:off x="7997774" y="1346557"/>
            <a:ext cx="20694" cy="20699"/>
          </a:xfrm>
          <a:prstGeom prst="rect">
            <a:avLst/>
          </a:prstGeom>
        </p:spPr>
      </p:pic>
      <p:pic>
        <p:nvPicPr>
          <p:cNvPr id="2272" name="bg object 2272"/>
          <p:cNvPicPr/>
          <p:nvPr/>
        </p:nvPicPr>
        <p:blipFill>
          <a:blip r:embed="rId1191" cstate="print"/>
          <a:stretch>
            <a:fillRect/>
          </a:stretch>
        </p:blipFill>
        <p:spPr>
          <a:xfrm>
            <a:off x="6119794" y="1413620"/>
            <a:ext cx="20707" cy="20712"/>
          </a:xfrm>
          <a:prstGeom prst="rect">
            <a:avLst/>
          </a:prstGeom>
        </p:spPr>
      </p:pic>
      <p:pic>
        <p:nvPicPr>
          <p:cNvPr id="2273" name="bg object 2273"/>
          <p:cNvPicPr/>
          <p:nvPr/>
        </p:nvPicPr>
        <p:blipFill>
          <a:blip r:embed="rId1191" cstate="print"/>
          <a:stretch>
            <a:fillRect/>
          </a:stretch>
        </p:blipFill>
        <p:spPr>
          <a:xfrm>
            <a:off x="6253938" y="1413620"/>
            <a:ext cx="20707" cy="20712"/>
          </a:xfrm>
          <a:prstGeom prst="rect">
            <a:avLst/>
          </a:prstGeom>
        </p:spPr>
      </p:pic>
      <p:pic>
        <p:nvPicPr>
          <p:cNvPr id="2274" name="bg object 2274"/>
          <p:cNvPicPr/>
          <p:nvPr/>
        </p:nvPicPr>
        <p:blipFill>
          <a:blip r:embed="rId1190" cstate="print"/>
          <a:stretch>
            <a:fillRect/>
          </a:stretch>
        </p:blipFill>
        <p:spPr>
          <a:xfrm>
            <a:off x="7930692" y="1413620"/>
            <a:ext cx="20714" cy="20712"/>
          </a:xfrm>
          <a:prstGeom prst="rect">
            <a:avLst/>
          </a:prstGeom>
        </p:spPr>
      </p:pic>
      <p:pic>
        <p:nvPicPr>
          <p:cNvPr id="2275" name="bg object 2275"/>
          <p:cNvPicPr/>
          <p:nvPr/>
        </p:nvPicPr>
        <p:blipFill>
          <a:blip r:embed="rId1190" cstate="print"/>
          <a:stretch>
            <a:fillRect/>
          </a:stretch>
        </p:blipFill>
        <p:spPr>
          <a:xfrm>
            <a:off x="7997774" y="1413620"/>
            <a:ext cx="20694" cy="20712"/>
          </a:xfrm>
          <a:prstGeom prst="rect">
            <a:avLst/>
          </a:prstGeom>
        </p:spPr>
      </p:pic>
      <p:pic>
        <p:nvPicPr>
          <p:cNvPr id="2276" name="bg object 2276"/>
          <p:cNvPicPr/>
          <p:nvPr/>
        </p:nvPicPr>
        <p:blipFill>
          <a:blip r:embed="rId1191" cstate="print"/>
          <a:stretch>
            <a:fillRect/>
          </a:stretch>
        </p:blipFill>
        <p:spPr>
          <a:xfrm>
            <a:off x="6119794" y="1480678"/>
            <a:ext cx="20707" cy="20712"/>
          </a:xfrm>
          <a:prstGeom prst="rect">
            <a:avLst/>
          </a:prstGeom>
        </p:spPr>
      </p:pic>
      <p:pic>
        <p:nvPicPr>
          <p:cNvPr id="2277" name="bg object 2277"/>
          <p:cNvPicPr/>
          <p:nvPr/>
        </p:nvPicPr>
        <p:blipFill>
          <a:blip r:embed="rId1191" cstate="print"/>
          <a:stretch>
            <a:fillRect/>
          </a:stretch>
        </p:blipFill>
        <p:spPr>
          <a:xfrm>
            <a:off x="6186863" y="1480678"/>
            <a:ext cx="20707" cy="20712"/>
          </a:xfrm>
          <a:prstGeom prst="rect">
            <a:avLst/>
          </a:prstGeom>
        </p:spPr>
      </p:pic>
      <p:pic>
        <p:nvPicPr>
          <p:cNvPr id="2278" name="bg object 2278"/>
          <p:cNvPicPr/>
          <p:nvPr/>
        </p:nvPicPr>
        <p:blipFill>
          <a:blip r:embed="rId1190" cstate="print"/>
          <a:stretch>
            <a:fillRect/>
          </a:stretch>
        </p:blipFill>
        <p:spPr>
          <a:xfrm>
            <a:off x="7997774" y="1480684"/>
            <a:ext cx="20694" cy="20706"/>
          </a:xfrm>
          <a:prstGeom prst="rect">
            <a:avLst/>
          </a:prstGeom>
        </p:spPr>
      </p:pic>
      <p:pic>
        <p:nvPicPr>
          <p:cNvPr id="2279" name="bg object 2279"/>
          <p:cNvPicPr/>
          <p:nvPr/>
        </p:nvPicPr>
        <p:blipFill>
          <a:blip r:embed="rId1191" cstate="print"/>
          <a:stretch>
            <a:fillRect/>
          </a:stretch>
        </p:blipFill>
        <p:spPr>
          <a:xfrm>
            <a:off x="6119794" y="1547755"/>
            <a:ext cx="20707" cy="20699"/>
          </a:xfrm>
          <a:prstGeom prst="rect">
            <a:avLst/>
          </a:prstGeom>
        </p:spPr>
      </p:pic>
      <p:pic>
        <p:nvPicPr>
          <p:cNvPr id="2280" name="bg object 2280"/>
          <p:cNvPicPr/>
          <p:nvPr/>
        </p:nvPicPr>
        <p:blipFill>
          <a:blip r:embed="rId1191" cstate="print"/>
          <a:stretch>
            <a:fillRect/>
          </a:stretch>
        </p:blipFill>
        <p:spPr>
          <a:xfrm>
            <a:off x="6119794" y="1614812"/>
            <a:ext cx="20707" cy="20712"/>
          </a:xfrm>
          <a:prstGeom prst="rect">
            <a:avLst/>
          </a:prstGeom>
        </p:spPr>
      </p:pic>
      <p:pic>
        <p:nvPicPr>
          <p:cNvPr id="2281" name="bg object 2281"/>
          <p:cNvPicPr/>
          <p:nvPr/>
        </p:nvPicPr>
        <p:blipFill>
          <a:blip r:embed="rId1191" cstate="print"/>
          <a:stretch>
            <a:fillRect/>
          </a:stretch>
        </p:blipFill>
        <p:spPr>
          <a:xfrm>
            <a:off x="6253938" y="1614818"/>
            <a:ext cx="20707" cy="20706"/>
          </a:xfrm>
          <a:prstGeom prst="rect">
            <a:avLst/>
          </a:prstGeom>
        </p:spPr>
      </p:pic>
      <p:pic>
        <p:nvPicPr>
          <p:cNvPr id="2282" name="bg object 2282"/>
          <p:cNvPicPr/>
          <p:nvPr/>
        </p:nvPicPr>
        <p:blipFill>
          <a:blip r:embed="rId1191" cstate="print"/>
          <a:stretch>
            <a:fillRect/>
          </a:stretch>
        </p:blipFill>
        <p:spPr>
          <a:xfrm>
            <a:off x="6119793" y="1681883"/>
            <a:ext cx="20714" cy="20706"/>
          </a:xfrm>
          <a:prstGeom prst="rect">
            <a:avLst/>
          </a:prstGeom>
        </p:spPr>
      </p:pic>
      <p:pic>
        <p:nvPicPr>
          <p:cNvPr id="2283" name="bg object 2283"/>
          <p:cNvPicPr/>
          <p:nvPr/>
        </p:nvPicPr>
        <p:blipFill>
          <a:blip r:embed="rId1188" cstate="print"/>
          <a:stretch>
            <a:fillRect/>
          </a:stretch>
        </p:blipFill>
        <p:spPr>
          <a:xfrm>
            <a:off x="7192924" y="1748953"/>
            <a:ext cx="20701" cy="20706"/>
          </a:xfrm>
          <a:prstGeom prst="rect">
            <a:avLst/>
          </a:prstGeom>
        </p:spPr>
      </p:pic>
      <p:pic>
        <p:nvPicPr>
          <p:cNvPr id="2284" name="bg object 2284"/>
          <p:cNvPicPr/>
          <p:nvPr/>
        </p:nvPicPr>
        <p:blipFill>
          <a:blip r:embed="rId1192" cstate="print"/>
          <a:stretch>
            <a:fillRect/>
          </a:stretch>
        </p:blipFill>
        <p:spPr>
          <a:xfrm>
            <a:off x="7259993" y="1748953"/>
            <a:ext cx="20707" cy="20706"/>
          </a:xfrm>
          <a:prstGeom prst="rect">
            <a:avLst/>
          </a:prstGeom>
        </p:spPr>
      </p:pic>
      <p:pic>
        <p:nvPicPr>
          <p:cNvPr id="2285" name="bg object 2285"/>
          <p:cNvPicPr/>
          <p:nvPr/>
        </p:nvPicPr>
        <p:blipFill>
          <a:blip r:embed="rId1193" cstate="print"/>
          <a:stretch>
            <a:fillRect/>
          </a:stretch>
        </p:blipFill>
        <p:spPr>
          <a:xfrm>
            <a:off x="3839401" y="1816011"/>
            <a:ext cx="20701" cy="20712"/>
          </a:xfrm>
          <a:prstGeom prst="rect">
            <a:avLst/>
          </a:prstGeom>
        </p:spPr>
      </p:pic>
      <p:pic>
        <p:nvPicPr>
          <p:cNvPr id="2286" name="bg object 2286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375963" y="1816011"/>
            <a:ext cx="20707" cy="20712"/>
          </a:xfrm>
          <a:prstGeom prst="rect">
            <a:avLst/>
          </a:prstGeom>
        </p:spPr>
      </p:pic>
      <p:pic>
        <p:nvPicPr>
          <p:cNvPr id="2287" name="bg object 2287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443031" y="1816011"/>
            <a:ext cx="20701" cy="20712"/>
          </a:xfrm>
          <a:prstGeom prst="rect">
            <a:avLst/>
          </a:prstGeom>
        </p:spPr>
      </p:pic>
      <p:pic>
        <p:nvPicPr>
          <p:cNvPr id="2288" name="bg object 2288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510099" y="1816011"/>
            <a:ext cx="20714" cy="20712"/>
          </a:xfrm>
          <a:prstGeom prst="rect">
            <a:avLst/>
          </a:prstGeom>
        </p:spPr>
      </p:pic>
      <p:pic>
        <p:nvPicPr>
          <p:cNvPr id="2289" name="bg object 2289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577169" y="1816011"/>
            <a:ext cx="20707" cy="20712"/>
          </a:xfrm>
          <a:prstGeom prst="rect">
            <a:avLst/>
          </a:prstGeom>
        </p:spPr>
      </p:pic>
      <p:pic>
        <p:nvPicPr>
          <p:cNvPr id="2290" name="bg object 2290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644244" y="1816011"/>
            <a:ext cx="20707" cy="20712"/>
          </a:xfrm>
          <a:prstGeom prst="rect">
            <a:avLst/>
          </a:prstGeom>
        </p:spPr>
      </p:pic>
      <p:pic>
        <p:nvPicPr>
          <p:cNvPr id="2291" name="bg object 2291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11313" y="1816011"/>
            <a:ext cx="20707" cy="20712"/>
          </a:xfrm>
          <a:prstGeom prst="rect">
            <a:avLst/>
          </a:prstGeom>
        </p:spPr>
      </p:pic>
      <p:pic>
        <p:nvPicPr>
          <p:cNvPr id="2292" name="bg object 2292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78388" y="1816011"/>
            <a:ext cx="20701" cy="20712"/>
          </a:xfrm>
          <a:prstGeom prst="rect">
            <a:avLst/>
          </a:prstGeom>
        </p:spPr>
      </p:pic>
      <p:pic>
        <p:nvPicPr>
          <p:cNvPr id="2293" name="bg object 2293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845456" y="1816011"/>
            <a:ext cx="20701" cy="20712"/>
          </a:xfrm>
          <a:prstGeom prst="rect">
            <a:avLst/>
          </a:prstGeom>
        </p:spPr>
      </p:pic>
      <p:pic>
        <p:nvPicPr>
          <p:cNvPr id="2294" name="bg object 2294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12525" y="1816011"/>
            <a:ext cx="20707" cy="20712"/>
          </a:xfrm>
          <a:prstGeom prst="rect">
            <a:avLst/>
          </a:prstGeom>
        </p:spPr>
      </p:pic>
      <p:pic>
        <p:nvPicPr>
          <p:cNvPr id="2295" name="bg object 2295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79600" y="1816011"/>
            <a:ext cx="20701" cy="20712"/>
          </a:xfrm>
          <a:prstGeom prst="rect">
            <a:avLst/>
          </a:prstGeom>
        </p:spPr>
      </p:pic>
      <p:pic>
        <p:nvPicPr>
          <p:cNvPr id="2296" name="bg object 2296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5046662" y="1816011"/>
            <a:ext cx="20714" cy="20712"/>
          </a:xfrm>
          <a:prstGeom prst="rect">
            <a:avLst/>
          </a:prstGeom>
        </p:spPr>
      </p:pic>
      <p:pic>
        <p:nvPicPr>
          <p:cNvPr id="2297" name="bg object 2297"/>
          <p:cNvPicPr/>
          <p:nvPr/>
        </p:nvPicPr>
        <p:blipFill>
          <a:blip r:embed="rId1189" cstate="print"/>
          <a:stretch>
            <a:fillRect/>
          </a:stretch>
        </p:blipFill>
        <p:spPr>
          <a:xfrm>
            <a:off x="5113738" y="1816011"/>
            <a:ext cx="20707" cy="20712"/>
          </a:xfrm>
          <a:prstGeom prst="rect">
            <a:avLst/>
          </a:prstGeom>
        </p:spPr>
      </p:pic>
      <p:pic>
        <p:nvPicPr>
          <p:cNvPr id="2298" name="bg object 2298"/>
          <p:cNvPicPr/>
          <p:nvPr/>
        </p:nvPicPr>
        <p:blipFill>
          <a:blip r:embed="rId1189" cstate="print"/>
          <a:stretch>
            <a:fillRect/>
          </a:stretch>
        </p:blipFill>
        <p:spPr>
          <a:xfrm>
            <a:off x="5180800" y="1816011"/>
            <a:ext cx="20714" cy="20712"/>
          </a:xfrm>
          <a:prstGeom prst="rect">
            <a:avLst/>
          </a:prstGeom>
        </p:spPr>
      </p:pic>
      <p:pic>
        <p:nvPicPr>
          <p:cNvPr id="2299" name="bg object 2299"/>
          <p:cNvPicPr/>
          <p:nvPr/>
        </p:nvPicPr>
        <p:blipFill>
          <a:blip r:embed="rId1188" cstate="print"/>
          <a:stretch>
            <a:fillRect/>
          </a:stretch>
        </p:blipFill>
        <p:spPr>
          <a:xfrm>
            <a:off x="7125849" y="1816011"/>
            <a:ext cx="20707" cy="20712"/>
          </a:xfrm>
          <a:prstGeom prst="rect">
            <a:avLst/>
          </a:prstGeom>
        </p:spPr>
      </p:pic>
      <p:pic>
        <p:nvPicPr>
          <p:cNvPr id="2300" name="bg object 2300"/>
          <p:cNvPicPr/>
          <p:nvPr/>
        </p:nvPicPr>
        <p:blipFill>
          <a:blip r:embed="rId1184" cstate="print"/>
          <a:stretch>
            <a:fillRect/>
          </a:stretch>
        </p:blipFill>
        <p:spPr>
          <a:xfrm>
            <a:off x="3772325" y="1883074"/>
            <a:ext cx="20707" cy="20712"/>
          </a:xfrm>
          <a:prstGeom prst="rect">
            <a:avLst/>
          </a:prstGeom>
        </p:spPr>
      </p:pic>
      <p:pic>
        <p:nvPicPr>
          <p:cNvPr id="2301" name="bg object 2301"/>
          <p:cNvPicPr/>
          <p:nvPr/>
        </p:nvPicPr>
        <p:blipFill>
          <a:blip r:embed="rId1184" cstate="print"/>
          <a:stretch>
            <a:fillRect/>
          </a:stretch>
        </p:blipFill>
        <p:spPr>
          <a:xfrm>
            <a:off x="3839401" y="1883074"/>
            <a:ext cx="20701" cy="20712"/>
          </a:xfrm>
          <a:prstGeom prst="rect">
            <a:avLst/>
          </a:prstGeom>
        </p:spPr>
      </p:pic>
      <p:pic>
        <p:nvPicPr>
          <p:cNvPr id="2302" name="bg object 2302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443031" y="1883074"/>
            <a:ext cx="20701" cy="20712"/>
          </a:xfrm>
          <a:prstGeom prst="rect">
            <a:avLst/>
          </a:prstGeom>
        </p:spPr>
      </p:pic>
      <p:pic>
        <p:nvPicPr>
          <p:cNvPr id="2303" name="bg object 2303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510099" y="1883074"/>
            <a:ext cx="20714" cy="20712"/>
          </a:xfrm>
          <a:prstGeom prst="rect">
            <a:avLst/>
          </a:prstGeom>
        </p:spPr>
      </p:pic>
      <p:pic>
        <p:nvPicPr>
          <p:cNvPr id="2304" name="bg object 2304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577169" y="1883074"/>
            <a:ext cx="20707" cy="20712"/>
          </a:xfrm>
          <a:prstGeom prst="rect">
            <a:avLst/>
          </a:prstGeom>
        </p:spPr>
      </p:pic>
      <p:pic>
        <p:nvPicPr>
          <p:cNvPr id="2305" name="bg object 2305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644244" y="1883074"/>
            <a:ext cx="20707" cy="20712"/>
          </a:xfrm>
          <a:prstGeom prst="rect">
            <a:avLst/>
          </a:prstGeom>
        </p:spPr>
      </p:pic>
      <p:pic>
        <p:nvPicPr>
          <p:cNvPr id="2306" name="bg object 2306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11313" y="1883074"/>
            <a:ext cx="20707" cy="20712"/>
          </a:xfrm>
          <a:prstGeom prst="rect">
            <a:avLst/>
          </a:prstGeom>
        </p:spPr>
      </p:pic>
      <p:pic>
        <p:nvPicPr>
          <p:cNvPr id="2307" name="bg object 2307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78388" y="1883074"/>
            <a:ext cx="20701" cy="20712"/>
          </a:xfrm>
          <a:prstGeom prst="rect">
            <a:avLst/>
          </a:prstGeom>
        </p:spPr>
      </p:pic>
      <p:pic>
        <p:nvPicPr>
          <p:cNvPr id="2308" name="bg object 2308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845456" y="1883074"/>
            <a:ext cx="20701" cy="20712"/>
          </a:xfrm>
          <a:prstGeom prst="rect">
            <a:avLst/>
          </a:prstGeom>
        </p:spPr>
      </p:pic>
      <p:pic>
        <p:nvPicPr>
          <p:cNvPr id="2309" name="bg object 2309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12525" y="1883081"/>
            <a:ext cx="20707" cy="20706"/>
          </a:xfrm>
          <a:prstGeom prst="rect">
            <a:avLst/>
          </a:prstGeom>
        </p:spPr>
      </p:pic>
      <p:pic>
        <p:nvPicPr>
          <p:cNvPr id="2310" name="bg object 2310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79600" y="1883081"/>
            <a:ext cx="20701" cy="20706"/>
          </a:xfrm>
          <a:prstGeom prst="rect">
            <a:avLst/>
          </a:prstGeom>
        </p:spPr>
      </p:pic>
      <p:pic>
        <p:nvPicPr>
          <p:cNvPr id="2311" name="bg object 2311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5046662" y="1883081"/>
            <a:ext cx="20714" cy="20706"/>
          </a:xfrm>
          <a:prstGeom prst="rect">
            <a:avLst/>
          </a:prstGeom>
        </p:spPr>
      </p:pic>
      <p:pic>
        <p:nvPicPr>
          <p:cNvPr id="2312" name="bg object 2312"/>
          <p:cNvPicPr/>
          <p:nvPr/>
        </p:nvPicPr>
        <p:blipFill>
          <a:blip r:embed="rId1189" cstate="print"/>
          <a:stretch>
            <a:fillRect/>
          </a:stretch>
        </p:blipFill>
        <p:spPr>
          <a:xfrm>
            <a:off x="5113738" y="1883081"/>
            <a:ext cx="20707" cy="20706"/>
          </a:xfrm>
          <a:prstGeom prst="rect">
            <a:avLst/>
          </a:prstGeom>
        </p:spPr>
      </p:pic>
      <p:pic>
        <p:nvPicPr>
          <p:cNvPr id="2313" name="bg object 2313"/>
          <p:cNvPicPr/>
          <p:nvPr/>
        </p:nvPicPr>
        <p:blipFill>
          <a:blip r:embed="rId1188" cstate="print"/>
          <a:stretch>
            <a:fillRect/>
          </a:stretch>
        </p:blipFill>
        <p:spPr>
          <a:xfrm>
            <a:off x="7058781" y="1883081"/>
            <a:ext cx="20707" cy="20712"/>
          </a:xfrm>
          <a:prstGeom prst="rect">
            <a:avLst/>
          </a:prstGeom>
        </p:spPr>
      </p:pic>
      <p:pic>
        <p:nvPicPr>
          <p:cNvPr id="2314" name="bg object 2314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443031" y="1950145"/>
            <a:ext cx="20701" cy="20706"/>
          </a:xfrm>
          <a:prstGeom prst="rect">
            <a:avLst/>
          </a:prstGeom>
        </p:spPr>
      </p:pic>
      <p:pic>
        <p:nvPicPr>
          <p:cNvPr id="2315" name="bg object 2315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510099" y="1950145"/>
            <a:ext cx="20714" cy="20706"/>
          </a:xfrm>
          <a:prstGeom prst="rect">
            <a:avLst/>
          </a:prstGeom>
        </p:spPr>
      </p:pic>
      <p:pic>
        <p:nvPicPr>
          <p:cNvPr id="2316" name="bg object 2316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577169" y="1950145"/>
            <a:ext cx="20707" cy="20706"/>
          </a:xfrm>
          <a:prstGeom prst="rect">
            <a:avLst/>
          </a:prstGeom>
        </p:spPr>
      </p:pic>
      <p:pic>
        <p:nvPicPr>
          <p:cNvPr id="2317" name="bg object 2317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644244" y="1950145"/>
            <a:ext cx="20707" cy="20706"/>
          </a:xfrm>
          <a:prstGeom prst="rect">
            <a:avLst/>
          </a:prstGeom>
        </p:spPr>
      </p:pic>
      <p:pic>
        <p:nvPicPr>
          <p:cNvPr id="2318" name="bg object 2318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11313" y="1950145"/>
            <a:ext cx="20707" cy="20706"/>
          </a:xfrm>
          <a:prstGeom prst="rect">
            <a:avLst/>
          </a:prstGeom>
        </p:spPr>
      </p:pic>
      <p:pic>
        <p:nvPicPr>
          <p:cNvPr id="2319" name="bg object 2319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78388" y="1950145"/>
            <a:ext cx="20701" cy="20706"/>
          </a:xfrm>
          <a:prstGeom prst="rect">
            <a:avLst/>
          </a:prstGeom>
        </p:spPr>
      </p:pic>
      <p:pic>
        <p:nvPicPr>
          <p:cNvPr id="2320" name="bg object 2320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845456" y="1950145"/>
            <a:ext cx="20701" cy="20706"/>
          </a:xfrm>
          <a:prstGeom prst="rect">
            <a:avLst/>
          </a:prstGeom>
        </p:spPr>
      </p:pic>
      <p:pic>
        <p:nvPicPr>
          <p:cNvPr id="2321" name="bg object 2321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12525" y="1950145"/>
            <a:ext cx="20707" cy="20706"/>
          </a:xfrm>
          <a:prstGeom prst="rect">
            <a:avLst/>
          </a:prstGeom>
        </p:spPr>
      </p:pic>
      <p:pic>
        <p:nvPicPr>
          <p:cNvPr id="2322" name="bg object 2322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79600" y="1950145"/>
            <a:ext cx="20701" cy="20706"/>
          </a:xfrm>
          <a:prstGeom prst="rect">
            <a:avLst/>
          </a:prstGeom>
        </p:spPr>
      </p:pic>
      <p:pic>
        <p:nvPicPr>
          <p:cNvPr id="2323" name="bg object 2323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5046662" y="1950145"/>
            <a:ext cx="20714" cy="20706"/>
          </a:xfrm>
          <a:prstGeom prst="rect">
            <a:avLst/>
          </a:prstGeom>
        </p:spPr>
      </p:pic>
      <p:pic>
        <p:nvPicPr>
          <p:cNvPr id="2324" name="bg object 2324"/>
          <p:cNvPicPr/>
          <p:nvPr/>
        </p:nvPicPr>
        <p:blipFill>
          <a:blip r:embed="rId1189" cstate="print"/>
          <a:stretch>
            <a:fillRect/>
          </a:stretch>
        </p:blipFill>
        <p:spPr>
          <a:xfrm>
            <a:off x="5113738" y="1950145"/>
            <a:ext cx="20707" cy="20706"/>
          </a:xfrm>
          <a:prstGeom prst="rect">
            <a:avLst/>
          </a:prstGeom>
        </p:spPr>
      </p:pic>
      <p:pic>
        <p:nvPicPr>
          <p:cNvPr id="2325" name="bg object 2325"/>
          <p:cNvPicPr/>
          <p:nvPr/>
        </p:nvPicPr>
        <p:blipFill>
          <a:blip r:embed="rId1184" cstate="print"/>
          <a:stretch>
            <a:fillRect/>
          </a:stretch>
        </p:blipFill>
        <p:spPr>
          <a:xfrm>
            <a:off x="3906462" y="2017208"/>
            <a:ext cx="20714" cy="20706"/>
          </a:xfrm>
          <a:prstGeom prst="rect">
            <a:avLst/>
          </a:prstGeom>
        </p:spPr>
      </p:pic>
      <p:pic>
        <p:nvPicPr>
          <p:cNvPr id="2326" name="bg object 2326"/>
          <p:cNvPicPr/>
          <p:nvPr/>
        </p:nvPicPr>
        <p:blipFill>
          <a:blip r:embed="rId1194" cstate="print"/>
          <a:stretch>
            <a:fillRect/>
          </a:stretch>
        </p:blipFill>
        <p:spPr>
          <a:xfrm>
            <a:off x="4443031" y="2017208"/>
            <a:ext cx="20701" cy="20706"/>
          </a:xfrm>
          <a:prstGeom prst="rect">
            <a:avLst/>
          </a:prstGeom>
        </p:spPr>
      </p:pic>
      <p:pic>
        <p:nvPicPr>
          <p:cNvPr id="2327" name="bg object 2327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510099" y="2017208"/>
            <a:ext cx="20714" cy="20706"/>
          </a:xfrm>
          <a:prstGeom prst="rect">
            <a:avLst/>
          </a:prstGeom>
        </p:spPr>
      </p:pic>
      <p:pic>
        <p:nvPicPr>
          <p:cNvPr id="2328" name="bg object 2328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577169" y="2017208"/>
            <a:ext cx="20707" cy="20706"/>
          </a:xfrm>
          <a:prstGeom prst="rect">
            <a:avLst/>
          </a:prstGeom>
        </p:spPr>
      </p:pic>
      <p:pic>
        <p:nvPicPr>
          <p:cNvPr id="2329" name="bg object 2329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644244" y="2017208"/>
            <a:ext cx="20707" cy="20706"/>
          </a:xfrm>
          <a:prstGeom prst="rect">
            <a:avLst/>
          </a:prstGeom>
        </p:spPr>
      </p:pic>
      <p:pic>
        <p:nvPicPr>
          <p:cNvPr id="2330" name="bg object 2330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11313" y="2017208"/>
            <a:ext cx="20707" cy="20706"/>
          </a:xfrm>
          <a:prstGeom prst="rect">
            <a:avLst/>
          </a:prstGeom>
        </p:spPr>
      </p:pic>
      <p:pic>
        <p:nvPicPr>
          <p:cNvPr id="2331" name="bg object 2331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78388" y="2017216"/>
            <a:ext cx="20701" cy="20699"/>
          </a:xfrm>
          <a:prstGeom prst="rect">
            <a:avLst/>
          </a:prstGeom>
        </p:spPr>
      </p:pic>
      <p:pic>
        <p:nvPicPr>
          <p:cNvPr id="2332" name="bg object 2332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845456" y="2017216"/>
            <a:ext cx="20701" cy="20699"/>
          </a:xfrm>
          <a:prstGeom prst="rect">
            <a:avLst/>
          </a:prstGeom>
        </p:spPr>
      </p:pic>
      <p:pic>
        <p:nvPicPr>
          <p:cNvPr id="2333" name="bg object 2333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12525" y="2017216"/>
            <a:ext cx="20707" cy="20699"/>
          </a:xfrm>
          <a:prstGeom prst="rect">
            <a:avLst/>
          </a:prstGeom>
        </p:spPr>
      </p:pic>
      <p:pic>
        <p:nvPicPr>
          <p:cNvPr id="2334" name="bg object 2334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79600" y="2017216"/>
            <a:ext cx="20701" cy="20699"/>
          </a:xfrm>
          <a:prstGeom prst="rect">
            <a:avLst/>
          </a:prstGeom>
        </p:spPr>
      </p:pic>
      <p:pic>
        <p:nvPicPr>
          <p:cNvPr id="2335" name="bg object 2335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5046662" y="2017216"/>
            <a:ext cx="20714" cy="20699"/>
          </a:xfrm>
          <a:prstGeom prst="rect">
            <a:avLst/>
          </a:prstGeom>
        </p:spPr>
      </p:pic>
      <p:pic>
        <p:nvPicPr>
          <p:cNvPr id="2336" name="bg object 2336"/>
          <p:cNvPicPr/>
          <p:nvPr/>
        </p:nvPicPr>
        <p:blipFill>
          <a:blip r:embed="rId1195" cstate="print"/>
          <a:stretch>
            <a:fillRect/>
          </a:stretch>
        </p:blipFill>
        <p:spPr>
          <a:xfrm>
            <a:off x="4510099" y="2084273"/>
            <a:ext cx="20714" cy="20712"/>
          </a:xfrm>
          <a:prstGeom prst="rect">
            <a:avLst/>
          </a:prstGeom>
        </p:spPr>
      </p:pic>
      <p:pic>
        <p:nvPicPr>
          <p:cNvPr id="2337" name="bg object 2337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577169" y="2084273"/>
            <a:ext cx="20707" cy="20712"/>
          </a:xfrm>
          <a:prstGeom prst="rect">
            <a:avLst/>
          </a:prstGeom>
        </p:spPr>
      </p:pic>
      <p:pic>
        <p:nvPicPr>
          <p:cNvPr id="2338" name="bg object 2338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644244" y="2084273"/>
            <a:ext cx="20707" cy="20712"/>
          </a:xfrm>
          <a:prstGeom prst="rect">
            <a:avLst/>
          </a:prstGeom>
        </p:spPr>
      </p:pic>
      <p:pic>
        <p:nvPicPr>
          <p:cNvPr id="2339" name="bg object 2339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11313" y="2084273"/>
            <a:ext cx="20707" cy="20712"/>
          </a:xfrm>
          <a:prstGeom prst="rect">
            <a:avLst/>
          </a:prstGeom>
        </p:spPr>
      </p:pic>
      <p:pic>
        <p:nvPicPr>
          <p:cNvPr id="2340" name="bg object 2340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78388" y="2084273"/>
            <a:ext cx="20701" cy="20712"/>
          </a:xfrm>
          <a:prstGeom prst="rect">
            <a:avLst/>
          </a:prstGeom>
        </p:spPr>
      </p:pic>
      <p:pic>
        <p:nvPicPr>
          <p:cNvPr id="2341" name="bg object 2341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845456" y="2084273"/>
            <a:ext cx="20701" cy="20712"/>
          </a:xfrm>
          <a:prstGeom prst="rect">
            <a:avLst/>
          </a:prstGeom>
        </p:spPr>
      </p:pic>
      <p:pic>
        <p:nvPicPr>
          <p:cNvPr id="2342" name="bg object 2342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12525" y="2084273"/>
            <a:ext cx="20707" cy="20712"/>
          </a:xfrm>
          <a:prstGeom prst="rect">
            <a:avLst/>
          </a:prstGeom>
        </p:spPr>
      </p:pic>
      <p:pic>
        <p:nvPicPr>
          <p:cNvPr id="2343" name="bg object 2343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79600" y="2084273"/>
            <a:ext cx="20701" cy="20712"/>
          </a:xfrm>
          <a:prstGeom prst="rect">
            <a:avLst/>
          </a:prstGeom>
        </p:spPr>
      </p:pic>
      <p:pic>
        <p:nvPicPr>
          <p:cNvPr id="2344" name="bg object 2344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5046662" y="2084273"/>
            <a:ext cx="20714" cy="20712"/>
          </a:xfrm>
          <a:prstGeom prst="rect">
            <a:avLst/>
          </a:prstGeom>
        </p:spPr>
      </p:pic>
      <p:pic>
        <p:nvPicPr>
          <p:cNvPr id="2345" name="bg object 2345"/>
          <p:cNvPicPr/>
          <p:nvPr/>
        </p:nvPicPr>
        <p:blipFill>
          <a:blip r:embed="rId1196" cstate="print"/>
          <a:stretch>
            <a:fillRect/>
          </a:stretch>
        </p:blipFill>
        <p:spPr>
          <a:xfrm>
            <a:off x="4577169" y="2151344"/>
            <a:ext cx="20707" cy="20699"/>
          </a:xfrm>
          <a:prstGeom prst="rect">
            <a:avLst/>
          </a:prstGeom>
        </p:spPr>
      </p:pic>
      <p:pic>
        <p:nvPicPr>
          <p:cNvPr id="2346" name="bg object 2346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644244" y="2151344"/>
            <a:ext cx="20707" cy="20699"/>
          </a:xfrm>
          <a:prstGeom prst="rect">
            <a:avLst/>
          </a:prstGeom>
        </p:spPr>
      </p:pic>
      <p:pic>
        <p:nvPicPr>
          <p:cNvPr id="2347" name="bg object 2347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11313" y="2151344"/>
            <a:ext cx="20707" cy="20699"/>
          </a:xfrm>
          <a:prstGeom prst="rect">
            <a:avLst/>
          </a:prstGeom>
        </p:spPr>
      </p:pic>
      <p:pic>
        <p:nvPicPr>
          <p:cNvPr id="2348" name="bg object 2348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78388" y="2151344"/>
            <a:ext cx="20701" cy="20699"/>
          </a:xfrm>
          <a:prstGeom prst="rect">
            <a:avLst/>
          </a:prstGeom>
        </p:spPr>
      </p:pic>
      <p:pic>
        <p:nvPicPr>
          <p:cNvPr id="2349" name="bg object 2349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845456" y="2151344"/>
            <a:ext cx="20701" cy="20699"/>
          </a:xfrm>
          <a:prstGeom prst="rect">
            <a:avLst/>
          </a:prstGeom>
        </p:spPr>
      </p:pic>
      <p:pic>
        <p:nvPicPr>
          <p:cNvPr id="2350" name="bg object 2350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12525" y="2151344"/>
            <a:ext cx="20707" cy="20699"/>
          </a:xfrm>
          <a:prstGeom prst="rect">
            <a:avLst/>
          </a:prstGeom>
        </p:spPr>
      </p:pic>
      <p:pic>
        <p:nvPicPr>
          <p:cNvPr id="2351" name="bg object 2351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79600" y="2151344"/>
            <a:ext cx="20701" cy="20699"/>
          </a:xfrm>
          <a:prstGeom prst="rect">
            <a:avLst/>
          </a:prstGeom>
        </p:spPr>
      </p:pic>
      <p:pic>
        <p:nvPicPr>
          <p:cNvPr id="2352" name="bg object 2352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577169" y="2218407"/>
            <a:ext cx="20707" cy="20712"/>
          </a:xfrm>
          <a:prstGeom prst="rect">
            <a:avLst/>
          </a:prstGeom>
        </p:spPr>
      </p:pic>
      <p:pic>
        <p:nvPicPr>
          <p:cNvPr id="2353" name="bg object 2353"/>
          <p:cNvPicPr/>
          <p:nvPr/>
        </p:nvPicPr>
        <p:blipFill>
          <a:blip r:embed="rId1197" cstate="print"/>
          <a:stretch>
            <a:fillRect/>
          </a:stretch>
        </p:blipFill>
        <p:spPr>
          <a:xfrm>
            <a:off x="4644244" y="2218407"/>
            <a:ext cx="20707" cy="20712"/>
          </a:xfrm>
          <a:prstGeom prst="rect">
            <a:avLst/>
          </a:prstGeom>
        </p:spPr>
      </p:pic>
      <p:pic>
        <p:nvPicPr>
          <p:cNvPr id="2354" name="bg object 2354"/>
          <p:cNvPicPr/>
          <p:nvPr/>
        </p:nvPicPr>
        <p:blipFill>
          <a:blip r:embed="rId1198" cstate="print"/>
          <a:stretch>
            <a:fillRect/>
          </a:stretch>
        </p:blipFill>
        <p:spPr>
          <a:xfrm>
            <a:off x="4711313" y="2218407"/>
            <a:ext cx="20707" cy="20712"/>
          </a:xfrm>
          <a:prstGeom prst="rect">
            <a:avLst/>
          </a:prstGeom>
        </p:spPr>
      </p:pic>
      <p:pic>
        <p:nvPicPr>
          <p:cNvPr id="2355" name="bg object 2355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778388" y="2218407"/>
            <a:ext cx="20701" cy="20712"/>
          </a:xfrm>
          <a:prstGeom prst="rect">
            <a:avLst/>
          </a:prstGeom>
        </p:spPr>
      </p:pic>
      <p:pic>
        <p:nvPicPr>
          <p:cNvPr id="2356" name="bg object 2356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845456" y="2218407"/>
            <a:ext cx="20701" cy="20712"/>
          </a:xfrm>
          <a:prstGeom prst="rect">
            <a:avLst/>
          </a:prstGeom>
        </p:spPr>
      </p:pic>
      <p:pic>
        <p:nvPicPr>
          <p:cNvPr id="2357" name="bg object 2357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12525" y="2218407"/>
            <a:ext cx="20707" cy="20712"/>
          </a:xfrm>
          <a:prstGeom prst="rect">
            <a:avLst/>
          </a:prstGeom>
        </p:spPr>
      </p:pic>
      <p:pic>
        <p:nvPicPr>
          <p:cNvPr id="2358" name="bg object 2358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79600" y="2218407"/>
            <a:ext cx="20701" cy="20712"/>
          </a:xfrm>
          <a:prstGeom prst="rect">
            <a:avLst/>
          </a:prstGeom>
        </p:spPr>
      </p:pic>
      <p:pic>
        <p:nvPicPr>
          <p:cNvPr id="2359" name="bg object 2359"/>
          <p:cNvPicPr/>
          <p:nvPr/>
        </p:nvPicPr>
        <p:blipFill>
          <a:blip r:embed="rId1184" cstate="print"/>
          <a:stretch>
            <a:fillRect/>
          </a:stretch>
        </p:blipFill>
        <p:spPr>
          <a:xfrm>
            <a:off x="4040606" y="2285471"/>
            <a:ext cx="20707" cy="20706"/>
          </a:xfrm>
          <a:prstGeom prst="rect">
            <a:avLst/>
          </a:prstGeom>
        </p:spPr>
      </p:pic>
      <p:pic>
        <p:nvPicPr>
          <p:cNvPr id="2360" name="bg object 2360"/>
          <p:cNvPicPr/>
          <p:nvPr/>
        </p:nvPicPr>
        <p:blipFill>
          <a:blip r:embed="rId1199" cstate="print"/>
          <a:stretch>
            <a:fillRect/>
          </a:stretch>
        </p:blipFill>
        <p:spPr>
          <a:xfrm>
            <a:off x="4107681" y="2285471"/>
            <a:ext cx="20707" cy="20706"/>
          </a:xfrm>
          <a:prstGeom prst="rect">
            <a:avLst/>
          </a:prstGeom>
        </p:spPr>
      </p:pic>
      <p:pic>
        <p:nvPicPr>
          <p:cNvPr id="2361" name="bg object 2361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577169" y="2285471"/>
            <a:ext cx="20707" cy="20706"/>
          </a:xfrm>
          <a:prstGeom prst="rect">
            <a:avLst/>
          </a:prstGeom>
        </p:spPr>
      </p:pic>
      <p:pic>
        <p:nvPicPr>
          <p:cNvPr id="2362" name="bg object 2362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644244" y="2285471"/>
            <a:ext cx="20707" cy="20706"/>
          </a:xfrm>
          <a:prstGeom prst="rect">
            <a:avLst/>
          </a:prstGeom>
        </p:spPr>
      </p:pic>
      <p:pic>
        <p:nvPicPr>
          <p:cNvPr id="2363" name="bg object 2363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711313" y="2285471"/>
            <a:ext cx="20707" cy="20706"/>
          </a:xfrm>
          <a:prstGeom prst="rect">
            <a:avLst/>
          </a:prstGeom>
        </p:spPr>
      </p:pic>
      <p:pic>
        <p:nvPicPr>
          <p:cNvPr id="2364" name="bg object 2364"/>
          <p:cNvPicPr/>
          <p:nvPr/>
        </p:nvPicPr>
        <p:blipFill>
          <a:blip r:embed="rId1200" cstate="print"/>
          <a:stretch>
            <a:fillRect/>
          </a:stretch>
        </p:blipFill>
        <p:spPr>
          <a:xfrm>
            <a:off x="4778388" y="2285471"/>
            <a:ext cx="20701" cy="20706"/>
          </a:xfrm>
          <a:prstGeom prst="rect">
            <a:avLst/>
          </a:prstGeom>
        </p:spPr>
      </p:pic>
      <p:pic>
        <p:nvPicPr>
          <p:cNvPr id="2365" name="bg object 2365"/>
          <p:cNvPicPr/>
          <p:nvPr/>
        </p:nvPicPr>
        <p:blipFill>
          <a:blip r:embed="rId1196" cstate="print"/>
          <a:stretch>
            <a:fillRect/>
          </a:stretch>
        </p:blipFill>
        <p:spPr>
          <a:xfrm>
            <a:off x="4845456" y="2285471"/>
            <a:ext cx="20701" cy="20706"/>
          </a:xfrm>
          <a:prstGeom prst="rect">
            <a:avLst/>
          </a:prstGeom>
        </p:spPr>
      </p:pic>
      <p:pic>
        <p:nvPicPr>
          <p:cNvPr id="2366" name="bg object 2366"/>
          <p:cNvPicPr/>
          <p:nvPr/>
        </p:nvPicPr>
        <p:blipFill>
          <a:blip r:embed="rId1201" cstate="print"/>
          <a:stretch>
            <a:fillRect/>
          </a:stretch>
        </p:blipFill>
        <p:spPr>
          <a:xfrm>
            <a:off x="4912525" y="2285471"/>
            <a:ext cx="20707" cy="20706"/>
          </a:xfrm>
          <a:prstGeom prst="rect">
            <a:avLst/>
          </a:prstGeom>
        </p:spPr>
      </p:pic>
      <p:pic>
        <p:nvPicPr>
          <p:cNvPr id="2367" name="bg object 2367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4979600" y="2285471"/>
            <a:ext cx="20701" cy="20706"/>
          </a:xfrm>
          <a:prstGeom prst="rect">
            <a:avLst/>
          </a:prstGeom>
        </p:spPr>
      </p:pic>
      <p:pic>
        <p:nvPicPr>
          <p:cNvPr id="2368" name="bg object 2368"/>
          <p:cNvPicPr/>
          <p:nvPr/>
        </p:nvPicPr>
        <p:blipFill>
          <a:blip r:embed="rId1186" cstate="print"/>
          <a:stretch>
            <a:fillRect/>
          </a:stretch>
        </p:blipFill>
        <p:spPr>
          <a:xfrm>
            <a:off x="5046662" y="2285471"/>
            <a:ext cx="20714" cy="20706"/>
          </a:xfrm>
          <a:prstGeom prst="rect">
            <a:avLst/>
          </a:prstGeom>
        </p:spPr>
      </p:pic>
      <p:pic>
        <p:nvPicPr>
          <p:cNvPr id="2369" name="bg object 2369"/>
          <p:cNvPicPr/>
          <p:nvPr/>
        </p:nvPicPr>
        <p:blipFill>
          <a:blip r:embed="rId1189" cstate="print"/>
          <a:stretch>
            <a:fillRect/>
          </a:stretch>
        </p:blipFill>
        <p:spPr>
          <a:xfrm>
            <a:off x="5113738" y="2285471"/>
            <a:ext cx="20707" cy="20706"/>
          </a:xfrm>
          <a:prstGeom prst="rect">
            <a:avLst/>
          </a:prstGeom>
        </p:spPr>
      </p:pic>
      <p:pic>
        <p:nvPicPr>
          <p:cNvPr id="2370" name="bg object 2370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577169" y="2352541"/>
            <a:ext cx="20707" cy="20706"/>
          </a:xfrm>
          <a:prstGeom prst="rect">
            <a:avLst/>
          </a:prstGeom>
        </p:spPr>
      </p:pic>
      <p:pic>
        <p:nvPicPr>
          <p:cNvPr id="2371" name="bg object 2371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644244" y="2352541"/>
            <a:ext cx="20707" cy="20706"/>
          </a:xfrm>
          <a:prstGeom prst="rect">
            <a:avLst/>
          </a:prstGeom>
        </p:spPr>
      </p:pic>
      <p:pic>
        <p:nvPicPr>
          <p:cNvPr id="2372" name="bg object 2372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711313" y="2352541"/>
            <a:ext cx="20707" cy="20706"/>
          </a:xfrm>
          <a:prstGeom prst="rect">
            <a:avLst/>
          </a:prstGeom>
        </p:spPr>
      </p:pic>
      <p:pic>
        <p:nvPicPr>
          <p:cNvPr id="2373" name="bg object 2373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778388" y="2352541"/>
            <a:ext cx="20701" cy="20706"/>
          </a:xfrm>
          <a:prstGeom prst="rect">
            <a:avLst/>
          </a:prstGeom>
        </p:spPr>
      </p:pic>
      <p:pic>
        <p:nvPicPr>
          <p:cNvPr id="2374" name="bg object 2374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845456" y="2352541"/>
            <a:ext cx="20701" cy="20706"/>
          </a:xfrm>
          <a:prstGeom prst="rect">
            <a:avLst/>
          </a:prstGeom>
        </p:spPr>
      </p:pic>
      <p:pic>
        <p:nvPicPr>
          <p:cNvPr id="2375" name="bg object 2375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912525" y="2352541"/>
            <a:ext cx="20707" cy="20706"/>
          </a:xfrm>
          <a:prstGeom prst="rect">
            <a:avLst/>
          </a:prstGeom>
        </p:spPr>
      </p:pic>
      <p:pic>
        <p:nvPicPr>
          <p:cNvPr id="2376" name="bg object 2376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979600" y="2352541"/>
            <a:ext cx="20701" cy="20706"/>
          </a:xfrm>
          <a:prstGeom prst="rect">
            <a:avLst/>
          </a:prstGeom>
        </p:spPr>
      </p:pic>
      <p:pic>
        <p:nvPicPr>
          <p:cNvPr id="2377" name="bg object 2377"/>
          <p:cNvPicPr/>
          <p:nvPr/>
        </p:nvPicPr>
        <p:blipFill>
          <a:blip r:embed="rId1184" cstate="print"/>
          <a:stretch>
            <a:fillRect/>
          </a:stretch>
        </p:blipFill>
        <p:spPr>
          <a:xfrm>
            <a:off x="4174744" y="2419605"/>
            <a:ext cx="20714" cy="20706"/>
          </a:xfrm>
          <a:prstGeom prst="rect">
            <a:avLst/>
          </a:prstGeom>
        </p:spPr>
      </p:pic>
      <p:pic>
        <p:nvPicPr>
          <p:cNvPr id="2378" name="bg object 2378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577169" y="2419605"/>
            <a:ext cx="20707" cy="20706"/>
          </a:xfrm>
          <a:prstGeom prst="rect">
            <a:avLst/>
          </a:prstGeom>
        </p:spPr>
      </p:pic>
      <p:pic>
        <p:nvPicPr>
          <p:cNvPr id="2379" name="bg object 2379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644244" y="2419605"/>
            <a:ext cx="20707" cy="20706"/>
          </a:xfrm>
          <a:prstGeom prst="rect">
            <a:avLst/>
          </a:prstGeom>
        </p:spPr>
      </p:pic>
      <p:pic>
        <p:nvPicPr>
          <p:cNvPr id="2380" name="bg object 2380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711313" y="2419605"/>
            <a:ext cx="20707" cy="20706"/>
          </a:xfrm>
          <a:prstGeom prst="rect">
            <a:avLst/>
          </a:prstGeom>
        </p:spPr>
      </p:pic>
      <p:pic>
        <p:nvPicPr>
          <p:cNvPr id="2381" name="bg object 2381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778388" y="2419605"/>
            <a:ext cx="20701" cy="20706"/>
          </a:xfrm>
          <a:prstGeom prst="rect">
            <a:avLst/>
          </a:prstGeom>
        </p:spPr>
      </p:pic>
      <p:pic>
        <p:nvPicPr>
          <p:cNvPr id="2382" name="bg object 2382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845456" y="2419605"/>
            <a:ext cx="20701" cy="20706"/>
          </a:xfrm>
          <a:prstGeom prst="rect">
            <a:avLst/>
          </a:prstGeom>
        </p:spPr>
      </p:pic>
      <p:pic>
        <p:nvPicPr>
          <p:cNvPr id="2383" name="bg object 2383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912525" y="2419605"/>
            <a:ext cx="20707" cy="20706"/>
          </a:xfrm>
          <a:prstGeom prst="rect">
            <a:avLst/>
          </a:prstGeom>
        </p:spPr>
      </p:pic>
      <p:pic>
        <p:nvPicPr>
          <p:cNvPr id="2384" name="bg object 2384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577169" y="2486669"/>
            <a:ext cx="20707" cy="20706"/>
          </a:xfrm>
          <a:prstGeom prst="rect">
            <a:avLst/>
          </a:prstGeom>
        </p:spPr>
      </p:pic>
      <p:pic>
        <p:nvPicPr>
          <p:cNvPr id="2385" name="bg object 2385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644244" y="2486669"/>
            <a:ext cx="20707" cy="20706"/>
          </a:xfrm>
          <a:prstGeom prst="rect">
            <a:avLst/>
          </a:prstGeom>
        </p:spPr>
      </p:pic>
      <p:pic>
        <p:nvPicPr>
          <p:cNvPr id="2386" name="bg object 2386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711313" y="2486669"/>
            <a:ext cx="20707" cy="20706"/>
          </a:xfrm>
          <a:prstGeom prst="rect">
            <a:avLst/>
          </a:prstGeom>
        </p:spPr>
      </p:pic>
      <p:pic>
        <p:nvPicPr>
          <p:cNvPr id="2387" name="bg object 2387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778388" y="2486669"/>
            <a:ext cx="20701" cy="20706"/>
          </a:xfrm>
          <a:prstGeom prst="rect">
            <a:avLst/>
          </a:prstGeom>
        </p:spPr>
      </p:pic>
      <p:pic>
        <p:nvPicPr>
          <p:cNvPr id="2388" name="bg object 2388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845456" y="2486669"/>
            <a:ext cx="20701" cy="20706"/>
          </a:xfrm>
          <a:prstGeom prst="rect">
            <a:avLst/>
          </a:prstGeom>
        </p:spPr>
      </p:pic>
      <p:pic>
        <p:nvPicPr>
          <p:cNvPr id="2389" name="bg object 2389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577169" y="2553740"/>
            <a:ext cx="20707" cy="20699"/>
          </a:xfrm>
          <a:prstGeom prst="rect">
            <a:avLst/>
          </a:prstGeom>
        </p:spPr>
      </p:pic>
      <p:pic>
        <p:nvPicPr>
          <p:cNvPr id="2390" name="bg object 2390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644244" y="2553740"/>
            <a:ext cx="20707" cy="20706"/>
          </a:xfrm>
          <a:prstGeom prst="rect">
            <a:avLst/>
          </a:prstGeom>
        </p:spPr>
      </p:pic>
      <p:pic>
        <p:nvPicPr>
          <p:cNvPr id="2391" name="bg object 2391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711313" y="2553740"/>
            <a:ext cx="20707" cy="20706"/>
          </a:xfrm>
          <a:prstGeom prst="rect">
            <a:avLst/>
          </a:prstGeom>
        </p:spPr>
      </p:pic>
      <p:pic>
        <p:nvPicPr>
          <p:cNvPr id="2392" name="bg object 2392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778388" y="2553740"/>
            <a:ext cx="20701" cy="20706"/>
          </a:xfrm>
          <a:prstGeom prst="rect">
            <a:avLst/>
          </a:prstGeom>
        </p:spPr>
      </p:pic>
      <p:pic>
        <p:nvPicPr>
          <p:cNvPr id="2393" name="bg object 2393"/>
          <p:cNvPicPr/>
          <p:nvPr/>
        </p:nvPicPr>
        <p:blipFill>
          <a:blip r:embed="rId1202" cstate="print"/>
          <a:stretch>
            <a:fillRect/>
          </a:stretch>
        </p:blipFill>
        <p:spPr>
          <a:xfrm>
            <a:off x="4577169" y="2620797"/>
            <a:ext cx="20707" cy="20712"/>
          </a:xfrm>
          <a:prstGeom prst="rect">
            <a:avLst/>
          </a:prstGeom>
        </p:spPr>
      </p:pic>
      <p:pic>
        <p:nvPicPr>
          <p:cNvPr id="2394" name="bg object 2394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644244" y="2620797"/>
            <a:ext cx="20707" cy="20712"/>
          </a:xfrm>
          <a:prstGeom prst="rect">
            <a:avLst/>
          </a:prstGeom>
        </p:spPr>
      </p:pic>
      <p:pic>
        <p:nvPicPr>
          <p:cNvPr id="2395" name="bg object 2395"/>
          <p:cNvPicPr/>
          <p:nvPr/>
        </p:nvPicPr>
        <p:blipFill>
          <a:blip r:embed="rId1185" cstate="print"/>
          <a:stretch>
            <a:fillRect/>
          </a:stretch>
        </p:blipFill>
        <p:spPr>
          <a:xfrm>
            <a:off x="4711313" y="2620797"/>
            <a:ext cx="20707" cy="20712"/>
          </a:xfrm>
          <a:prstGeom prst="rect">
            <a:avLst/>
          </a:prstGeom>
        </p:spPr>
      </p:pic>
      <p:pic>
        <p:nvPicPr>
          <p:cNvPr id="2396" name="bg object 2396"/>
          <p:cNvPicPr/>
          <p:nvPr/>
        </p:nvPicPr>
        <p:blipFill>
          <a:blip r:embed="rId1184" cstate="print"/>
          <a:stretch>
            <a:fillRect/>
          </a:stretch>
        </p:blipFill>
        <p:spPr>
          <a:xfrm>
            <a:off x="4644244" y="2687868"/>
            <a:ext cx="20707" cy="20706"/>
          </a:xfrm>
          <a:prstGeom prst="rect">
            <a:avLst/>
          </a:prstGeom>
        </p:spPr>
      </p:pic>
      <p:pic>
        <p:nvPicPr>
          <p:cNvPr id="2397" name="bg object 2397"/>
          <p:cNvPicPr/>
          <p:nvPr/>
        </p:nvPicPr>
        <p:blipFill>
          <a:blip r:embed="rId1184" cstate="print"/>
          <a:stretch>
            <a:fillRect/>
          </a:stretch>
        </p:blipFill>
        <p:spPr>
          <a:xfrm>
            <a:off x="4711313" y="2687868"/>
            <a:ext cx="20707" cy="20706"/>
          </a:xfrm>
          <a:prstGeom prst="rect">
            <a:avLst/>
          </a:prstGeom>
        </p:spPr>
      </p:pic>
      <p:pic>
        <p:nvPicPr>
          <p:cNvPr id="2398" name="bg object 2398"/>
          <p:cNvPicPr/>
          <p:nvPr/>
        </p:nvPicPr>
        <p:blipFill>
          <a:blip r:embed="rId1184" cstate="print"/>
          <a:stretch>
            <a:fillRect/>
          </a:stretch>
        </p:blipFill>
        <p:spPr>
          <a:xfrm>
            <a:off x="4711313" y="2754932"/>
            <a:ext cx="20707" cy="20706"/>
          </a:xfrm>
          <a:prstGeom prst="rect">
            <a:avLst/>
          </a:prstGeom>
        </p:spPr>
      </p:pic>
      <p:pic>
        <p:nvPicPr>
          <p:cNvPr id="2399" name="bg object 2399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909941" y="740371"/>
            <a:ext cx="25882" cy="25887"/>
          </a:xfrm>
          <a:prstGeom prst="rect">
            <a:avLst/>
          </a:prstGeom>
        </p:spPr>
      </p:pic>
      <p:pic>
        <p:nvPicPr>
          <p:cNvPr id="2400" name="bg object 2400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775797" y="807441"/>
            <a:ext cx="25882" cy="25881"/>
          </a:xfrm>
          <a:prstGeom prst="rect">
            <a:avLst/>
          </a:prstGeom>
        </p:spPr>
      </p:pic>
      <p:pic>
        <p:nvPicPr>
          <p:cNvPr id="2401" name="bg object 2401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842866" y="807441"/>
            <a:ext cx="25888" cy="25881"/>
          </a:xfrm>
          <a:prstGeom prst="rect">
            <a:avLst/>
          </a:prstGeom>
        </p:spPr>
      </p:pic>
      <p:pic>
        <p:nvPicPr>
          <p:cNvPr id="2402" name="bg object 2402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909941" y="807441"/>
            <a:ext cx="25882" cy="25881"/>
          </a:xfrm>
          <a:prstGeom prst="rect">
            <a:avLst/>
          </a:prstGeom>
        </p:spPr>
      </p:pic>
      <p:pic>
        <p:nvPicPr>
          <p:cNvPr id="2403" name="bg object 2403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977003" y="807441"/>
            <a:ext cx="25888" cy="25881"/>
          </a:xfrm>
          <a:prstGeom prst="rect">
            <a:avLst/>
          </a:prstGeom>
        </p:spPr>
      </p:pic>
      <p:pic>
        <p:nvPicPr>
          <p:cNvPr id="2404" name="bg object 2404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977003" y="740371"/>
            <a:ext cx="25888" cy="25887"/>
          </a:xfrm>
          <a:prstGeom prst="rect">
            <a:avLst/>
          </a:prstGeom>
        </p:spPr>
      </p:pic>
      <p:pic>
        <p:nvPicPr>
          <p:cNvPr id="2405" name="bg object 2405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044078" y="807441"/>
            <a:ext cx="25882" cy="25881"/>
          </a:xfrm>
          <a:prstGeom prst="rect">
            <a:avLst/>
          </a:prstGeom>
        </p:spPr>
      </p:pic>
      <p:pic>
        <p:nvPicPr>
          <p:cNvPr id="2406" name="bg object 2406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3970947" y="874499"/>
            <a:ext cx="25888" cy="25881"/>
          </a:xfrm>
          <a:prstGeom prst="rect">
            <a:avLst/>
          </a:prstGeom>
        </p:spPr>
      </p:pic>
      <p:pic>
        <p:nvPicPr>
          <p:cNvPr id="2407" name="bg object 2407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4038022" y="874499"/>
            <a:ext cx="25882" cy="25881"/>
          </a:xfrm>
          <a:prstGeom prst="rect">
            <a:avLst/>
          </a:prstGeom>
        </p:spPr>
      </p:pic>
      <p:pic>
        <p:nvPicPr>
          <p:cNvPr id="2408" name="bg object 2408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4105098" y="874499"/>
            <a:ext cx="25882" cy="25881"/>
          </a:xfrm>
          <a:prstGeom prst="rect">
            <a:avLst/>
          </a:prstGeom>
        </p:spPr>
      </p:pic>
      <p:pic>
        <p:nvPicPr>
          <p:cNvPr id="2409" name="bg object 2409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641653" y="874499"/>
            <a:ext cx="25882" cy="25893"/>
          </a:xfrm>
          <a:prstGeom prst="rect">
            <a:avLst/>
          </a:prstGeom>
        </p:spPr>
      </p:pic>
      <p:pic>
        <p:nvPicPr>
          <p:cNvPr id="2410" name="bg object 2410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708721" y="874499"/>
            <a:ext cx="25895" cy="25893"/>
          </a:xfrm>
          <a:prstGeom prst="rect">
            <a:avLst/>
          </a:prstGeom>
        </p:spPr>
      </p:pic>
      <p:pic>
        <p:nvPicPr>
          <p:cNvPr id="2411" name="bg object 2411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775797" y="874499"/>
            <a:ext cx="25882" cy="25893"/>
          </a:xfrm>
          <a:prstGeom prst="rect">
            <a:avLst/>
          </a:prstGeom>
        </p:spPr>
      </p:pic>
      <p:pic>
        <p:nvPicPr>
          <p:cNvPr id="2412" name="bg object 2412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842866" y="874499"/>
            <a:ext cx="25888" cy="25893"/>
          </a:xfrm>
          <a:prstGeom prst="rect">
            <a:avLst/>
          </a:prstGeom>
        </p:spPr>
      </p:pic>
      <p:pic>
        <p:nvPicPr>
          <p:cNvPr id="2413" name="bg object 2413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977003" y="874499"/>
            <a:ext cx="25888" cy="25893"/>
          </a:xfrm>
          <a:prstGeom prst="rect">
            <a:avLst/>
          </a:prstGeom>
        </p:spPr>
      </p:pic>
      <p:pic>
        <p:nvPicPr>
          <p:cNvPr id="2414" name="bg object 2414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111140" y="874499"/>
            <a:ext cx="25895" cy="25893"/>
          </a:xfrm>
          <a:prstGeom prst="rect">
            <a:avLst/>
          </a:prstGeom>
        </p:spPr>
      </p:pic>
      <p:pic>
        <p:nvPicPr>
          <p:cNvPr id="2415" name="bg object 2415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3970947" y="941569"/>
            <a:ext cx="25888" cy="25881"/>
          </a:xfrm>
          <a:prstGeom prst="rect">
            <a:avLst/>
          </a:prstGeom>
        </p:spPr>
      </p:pic>
      <p:pic>
        <p:nvPicPr>
          <p:cNvPr id="2416" name="bg object 2416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4038022" y="941569"/>
            <a:ext cx="25882" cy="25881"/>
          </a:xfrm>
          <a:prstGeom prst="rect">
            <a:avLst/>
          </a:prstGeom>
        </p:spPr>
      </p:pic>
      <p:pic>
        <p:nvPicPr>
          <p:cNvPr id="2417" name="bg object 2417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4105098" y="941569"/>
            <a:ext cx="25882" cy="25881"/>
          </a:xfrm>
          <a:prstGeom prst="rect">
            <a:avLst/>
          </a:prstGeom>
        </p:spPr>
      </p:pic>
      <p:pic>
        <p:nvPicPr>
          <p:cNvPr id="2418" name="bg object 2418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4172160" y="941569"/>
            <a:ext cx="25882" cy="25881"/>
          </a:xfrm>
          <a:prstGeom prst="rect">
            <a:avLst/>
          </a:prstGeom>
        </p:spPr>
      </p:pic>
      <p:pic>
        <p:nvPicPr>
          <p:cNvPr id="2419" name="bg object 2419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4239235" y="941569"/>
            <a:ext cx="25882" cy="25881"/>
          </a:xfrm>
          <a:prstGeom prst="rect">
            <a:avLst/>
          </a:prstGeom>
        </p:spPr>
      </p:pic>
      <p:pic>
        <p:nvPicPr>
          <p:cNvPr id="2420" name="bg object 2420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641653" y="941569"/>
            <a:ext cx="25882" cy="25881"/>
          </a:xfrm>
          <a:prstGeom prst="rect">
            <a:avLst/>
          </a:prstGeom>
        </p:spPr>
      </p:pic>
      <p:pic>
        <p:nvPicPr>
          <p:cNvPr id="2421" name="bg object 2421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775797" y="941569"/>
            <a:ext cx="25882" cy="25881"/>
          </a:xfrm>
          <a:prstGeom prst="rect">
            <a:avLst/>
          </a:prstGeom>
        </p:spPr>
      </p:pic>
      <p:pic>
        <p:nvPicPr>
          <p:cNvPr id="2422" name="bg object 2422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909941" y="941569"/>
            <a:ext cx="25882" cy="25881"/>
          </a:xfrm>
          <a:prstGeom prst="rect">
            <a:avLst/>
          </a:prstGeom>
        </p:spPr>
      </p:pic>
      <p:pic>
        <p:nvPicPr>
          <p:cNvPr id="2423" name="bg object 2423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977003" y="941569"/>
            <a:ext cx="25888" cy="25881"/>
          </a:xfrm>
          <a:prstGeom prst="rect">
            <a:avLst/>
          </a:prstGeom>
        </p:spPr>
      </p:pic>
      <p:pic>
        <p:nvPicPr>
          <p:cNvPr id="2424" name="bg object 2424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044078" y="941569"/>
            <a:ext cx="25882" cy="25881"/>
          </a:xfrm>
          <a:prstGeom prst="rect">
            <a:avLst/>
          </a:prstGeom>
        </p:spPr>
      </p:pic>
      <p:pic>
        <p:nvPicPr>
          <p:cNvPr id="2425" name="bg object 2425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111140" y="941569"/>
            <a:ext cx="25895" cy="25881"/>
          </a:xfrm>
          <a:prstGeom prst="rect">
            <a:avLst/>
          </a:prstGeom>
        </p:spPr>
      </p:pic>
      <p:pic>
        <p:nvPicPr>
          <p:cNvPr id="2426" name="bg object 2426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178222" y="941569"/>
            <a:ext cx="25882" cy="25881"/>
          </a:xfrm>
          <a:prstGeom prst="rect">
            <a:avLst/>
          </a:prstGeom>
        </p:spPr>
      </p:pic>
      <p:pic>
        <p:nvPicPr>
          <p:cNvPr id="2427" name="bg object 2427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4172160" y="1008633"/>
            <a:ext cx="25882" cy="25887"/>
          </a:xfrm>
          <a:prstGeom prst="rect">
            <a:avLst/>
          </a:prstGeom>
        </p:spPr>
      </p:pic>
      <p:pic>
        <p:nvPicPr>
          <p:cNvPr id="2428" name="bg object 2428"/>
          <p:cNvPicPr/>
          <p:nvPr/>
        </p:nvPicPr>
        <p:blipFill>
          <a:blip r:embed="rId1205" cstate="print"/>
          <a:stretch>
            <a:fillRect/>
          </a:stretch>
        </p:blipFill>
        <p:spPr>
          <a:xfrm>
            <a:off x="4239235" y="1008633"/>
            <a:ext cx="25882" cy="25887"/>
          </a:xfrm>
          <a:prstGeom prst="rect">
            <a:avLst/>
          </a:prstGeom>
        </p:spPr>
      </p:pic>
      <p:pic>
        <p:nvPicPr>
          <p:cNvPr id="2429" name="bg object 2429"/>
          <p:cNvPicPr/>
          <p:nvPr/>
        </p:nvPicPr>
        <p:blipFill>
          <a:blip r:embed="rId1206" cstate="print"/>
          <a:stretch>
            <a:fillRect/>
          </a:stretch>
        </p:blipFill>
        <p:spPr>
          <a:xfrm>
            <a:off x="4306297" y="1008633"/>
            <a:ext cx="25882" cy="25887"/>
          </a:xfrm>
          <a:prstGeom prst="rect">
            <a:avLst/>
          </a:prstGeom>
        </p:spPr>
      </p:pic>
      <p:pic>
        <p:nvPicPr>
          <p:cNvPr id="2430" name="bg object 2430"/>
          <p:cNvPicPr/>
          <p:nvPr/>
        </p:nvPicPr>
        <p:blipFill>
          <a:blip r:embed="rId1206" cstate="print"/>
          <a:stretch>
            <a:fillRect/>
          </a:stretch>
        </p:blipFill>
        <p:spPr>
          <a:xfrm>
            <a:off x="4574585" y="1008633"/>
            <a:ext cx="25888" cy="25887"/>
          </a:xfrm>
          <a:prstGeom prst="rect">
            <a:avLst/>
          </a:prstGeom>
        </p:spPr>
      </p:pic>
      <p:pic>
        <p:nvPicPr>
          <p:cNvPr id="2431" name="bg object 2431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641653" y="1008633"/>
            <a:ext cx="25882" cy="25887"/>
          </a:xfrm>
          <a:prstGeom prst="rect">
            <a:avLst/>
          </a:prstGeom>
        </p:spPr>
      </p:pic>
      <p:pic>
        <p:nvPicPr>
          <p:cNvPr id="2432" name="bg object 2432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708721" y="1008633"/>
            <a:ext cx="25895" cy="25887"/>
          </a:xfrm>
          <a:prstGeom prst="rect">
            <a:avLst/>
          </a:prstGeom>
        </p:spPr>
      </p:pic>
      <p:pic>
        <p:nvPicPr>
          <p:cNvPr id="2433" name="bg object 2433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842866" y="1008633"/>
            <a:ext cx="25888" cy="25887"/>
          </a:xfrm>
          <a:prstGeom prst="rect">
            <a:avLst/>
          </a:prstGeom>
        </p:spPr>
      </p:pic>
      <p:pic>
        <p:nvPicPr>
          <p:cNvPr id="2434" name="bg object 2434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909941" y="1008633"/>
            <a:ext cx="25882" cy="25887"/>
          </a:xfrm>
          <a:prstGeom prst="rect">
            <a:avLst/>
          </a:prstGeom>
        </p:spPr>
      </p:pic>
      <p:pic>
        <p:nvPicPr>
          <p:cNvPr id="2435" name="bg object 2435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977003" y="1008633"/>
            <a:ext cx="25888" cy="25887"/>
          </a:xfrm>
          <a:prstGeom prst="rect">
            <a:avLst/>
          </a:prstGeom>
        </p:spPr>
      </p:pic>
      <p:pic>
        <p:nvPicPr>
          <p:cNvPr id="2436" name="bg object 2436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044078" y="1008633"/>
            <a:ext cx="25882" cy="25887"/>
          </a:xfrm>
          <a:prstGeom prst="rect">
            <a:avLst/>
          </a:prstGeom>
        </p:spPr>
      </p:pic>
      <p:pic>
        <p:nvPicPr>
          <p:cNvPr id="2437" name="bg object 2437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111140" y="1008633"/>
            <a:ext cx="25895" cy="25887"/>
          </a:xfrm>
          <a:prstGeom prst="rect">
            <a:avLst/>
          </a:prstGeom>
        </p:spPr>
      </p:pic>
      <p:pic>
        <p:nvPicPr>
          <p:cNvPr id="2438" name="bg object 2438"/>
          <p:cNvPicPr/>
          <p:nvPr/>
        </p:nvPicPr>
        <p:blipFill>
          <a:blip r:embed="rId1207" cstate="print"/>
          <a:stretch>
            <a:fillRect/>
          </a:stretch>
        </p:blipFill>
        <p:spPr>
          <a:xfrm>
            <a:off x="3635598" y="1075703"/>
            <a:ext cx="25882" cy="25881"/>
          </a:xfrm>
          <a:prstGeom prst="rect">
            <a:avLst/>
          </a:prstGeom>
        </p:spPr>
      </p:pic>
      <p:pic>
        <p:nvPicPr>
          <p:cNvPr id="2439" name="bg object 2439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3903878" y="1075703"/>
            <a:ext cx="25882" cy="25881"/>
          </a:xfrm>
          <a:prstGeom prst="rect">
            <a:avLst/>
          </a:prstGeom>
        </p:spPr>
      </p:pic>
      <p:pic>
        <p:nvPicPr>
          <p:cNvPr id="2440" name="bg object 2440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4038022" y="1075703"/>
            <a:ext cx="25882" cy="25881"/>
          </a:xfrm>
          <a:prstGeom prst="rect">
            <a:avLst/>
          </a:prstGeom>
        </p:spPr>
      </p:pic>
      <p:pic>
        <p:nvPicPr>
          <p:cNvPr id="2441" name="bg object 2441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4105098" y="1075703"/>
            <a:ext cx="25882" cy="25881"/>
          </a:xfrm>
          <a:prstGeom prst="rect">
            <a:avLst/>
          </a:prstGeom>
        </p:spPr>
      </p:pic>
      <p:pic>
        <p:nvPicPr>
          <p:cNvPr id="2442" name="bg object 2442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4172160" y="1075703"/>
            <a:ext cx="25882" cy="25881"/>
          </a:xfrm>
          <a:prstGeom prst="rect">
            <a:avLst/>
          </a:prstGeom>
        </p:spPr>
      </p:pic>
      <p:pic>
        <p:nvPicPr>
          <p:cNvPr id="2443" name="bg object 2443"/>
          <p:cNvPicPr/>
          <p:nvPr/>
        </p:nvPicPr>
        <p:blipFill>
          <a:blip r:embed="rId1208" cstate="print"/>
          <a:stretch>
            <a:fillRect/>
          </a:stretch>
        </p:blipFill>
        <p:spPr>
          <a:xfrm>
            <a:off x="4239235" y="1075703"/>
            <a:ext cx="25882" cy="25881"/>
          </a:xfrm>
          <a:prstGeom prst="rect">
            <a:avLst/>
          </a:prstGeom>
        </p:spPr>
      </p:pic>
      <p:pic>
        <p:nvPicPr>
          <p:cNvPr id="2444" name="bg object 2444"/>
          <p:cNvPicPr/>
          <p:nvPr/>
        </p:nvPicPr>
        <p:blipFill>
          <a:blip r:embed="rId1206" cstate="print"/>
          <a:stretch>
            <a:fillRect/>
          </a:stretch>
        </p:blipFill>
        <p:spPr>
          <a:xfrm>
            <a:off x="4306297" y="1075703"/>
            <a:ext cx="25882" cy="25881"/>
          </a:xfrm>
          <a:prstGeom prst="rect">
            <a:avLst/>
          </a:prstGeom>
        </p:spPr>
      </p:pic>
      <p:pic>
        <p:nvPicPr>
          <p:cNvPr id="2445" name="bg object 2445"/>
          <p:cNvPicPr/>
          <p:nvPr/>
        </p:nvPicPr>
        <p:blipFill>
          <a:blip r:embed="rId1206" cstate="print"/>
          <a:stretch>
            <a:fillRect/>
          </a:stretch>
        </p:blipFill>
        <p:spPr>
          <a:xfrm>
            <a:off x="4373378" y="1075703"/>
            <a:ext cx="25882" cy="25881"/>
          </a:xfrm>
          <a:prstGeom prst="rect">
            <a:avLst/>
          </a:prstGeom>
        </p:spPr>
      </p:pic>
      <p:pic>
        <p:nvPicPr>
          <p:cNvPr id="2446" name="bg object 2446"/>
          <p:cNvPicPr/>
          <p:nvPr/>
        </p:nvPicPr>
        <p:blipFill>
          <a:blip r:embed="rId1206" cstate="print"/>
          <a:stretch>
            <a:fillRect/>
          </a:stretch>
        </p:blipFill>
        <p:spPr>
          <a:xfrm>
            <a:off x="4440441" y="1075703"/>
            <a:ext cx="25882" cy="25881"/>
          </a:xfrm>
          <a:prstGeom prst="rect">
            <a:avLst/>
          </a:prstGeom>
        </p:spPr>
      </p:pic>
      <p:pic>
        <p:nvPicPr>
          <p:cNvPr id="2447" name="bg object 2447"/>
          <p:cNvPicPr/>
          <p:nvPr/>
        </p:nvPicPr>
        <p:blipFill>
          <a:blip r:embed="rId1206" cstate="print"/>
          <a:stretch>
            <a:fillRect/>
          </a:stretch>
        </p:blipFill>
        <p:spPr>
          <a:xfrm>
            <a:off x="4440441" y="1008633"/>
            <a:ext cx="25882" cy="25887"/>
          </a:xfrm>
          <a:prstGeom prst="rect">
            <a:avLst/>
          </a:prstGeom>
        </p:spPr>
      </p:pic>
      <p:pic>
        <p:nvPicPr>
          <p:cNvPr id="2448" name="bg object 2448"/>
          <p:cNvPicPr/>
          <p:nvPr/>
        </p:nvPicPr>
        <p:blipFill>
          <a:blip r:embed="rId1206" cstate="print"/>
          <a:stretch>
            <a:fillRect/>
          </a:stretch>
        </p:blipFill>
        <p:spPr>
          <a:xfrm>
            <a:off x="4507516" y="1075703"/>
            <a:ext cx="25882" cy="25881"/>
          </a:xfrm>
          <a:prstGeom prst="rect">
            <a:avLst/>
          </a:prstGeom>
        </p:spPr>
      </p:pic>
      <p:pic>
        <p:nvPicPr>
          <p:cNvPr id="2449" name="bg object 2449"/>
          <p:cNvPicPr/>
          <p:nvPr/>
        </p:nvPicPr>
        <p:blipFill>
          <a:blip r:embed="rId1206" cstate="print"/>
          <a:stretch>
            <a:fillRect/>
          </a:stretch>
        </p:blipFill>
        <p:spPr>
          <a:xfrm>
            <a:off x="4574585" y="1075703"/>
            <a:ext cx="25888" cy="25881"/>
          </a:xfrm>
          <a:prstGeom prst="rect">
            <a:avLst/>
          </a:prstGeom>
        </p:spPr>
      </p:pic>
      <p:pic>
        <p:nvPicPr>
          <p:cNvPr id="2450" name="bg object 2450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641653" y="1075703"/>
            <a:ext cx="25882" cy="25881"/>
          </a:xfrm>
          <a:prstGeom prst="rect">
            <a:avLst/>
          </a:prstGeom>
        </p:spPr>
      </p:pic>
      <p:pic>
        <p:nvPicPr>
          <p:cNvPr id="2451" name="bg object 2451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909941" y="1075703"/>
            <a:ext cx="25882" cy="25881"/>
          </a:xfrm>
          <a:prstGeom prst="rect">
            <a:avLst/>
          </a:prstGeom>
        </p:spPr>
      </p:pic>
      <p:pic>
        <p:nvPicPr>
          <p:cNvPr id="2452" name="bg object 2452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4977003" y="1075703"/>
            <a:ext cx="25888" cy="25881"/>
          </a:xfrm>
          <a:prstGeom prst="rect">
            <a:avLst/>
          </a:prstGeom>
        </p:spPr>
      </p:pic>
      <p:pic>
        <p:nvPicPr>
          <p:cNvPr id="2453" name="bg object 2453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044078" y="1075703"/>
            <a:ext cx="25882" cy="25881"/>
          </a:xfrm>
          <a:prstGeom prst="rect">
            <a:avLst/>
          </a:prstGeom>
        </p:spPr>
      </p:pic>
      <p:pic>
        <p:nvPicPr>
          <p:cNvPr id="2454" name="bg object 2454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111140" y="1075703"/>
            <a:ext cx="25895" cy="25881"/>
          </a:xfrm>
          <a:prstGeom prst="rect">
            <a:avLst/>
          </a:prstGeom>
        </p:spPr>
      </p:pic>
      <p:pic>
        <p:nvPicPr>
          <p:cNvPr id="2455" name="bg object 2455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178222" y="1075703"/>
            <a:ext cx="25882" cy="25881"/>
          </a:xfrm>
          <a:prstGeom prst="rect">
            <a:avLst/>
          </a:prstGeom>
        </p:spPr>
      </p:pic>
      <p:pic>
        <p:nvPicPr>
          <p:cNvPr id="2456" name="bg object 2456"/>
          <p:cNvPicPr/>
          <p:nvPr/>
        </p:nvPicPr>
        <p:blipFill>
          <a:blip r:embed="rId1209" cstate="print"/>
          <a:stretch>
            <a:fillRect/>
          </a:stretch>
        </p:blipFill>
        <p:spPr>
          <a:xfrm>
            <a:off x="3568529" y="1142767"/>
            <a:ext cx="25888" cy="25887"/>
          </a:xfrm>
          <a:prstGeom prst="rect">
            <a:avLst/>
          </a:prstGeom>
        </p:spPr>
      </p:pic>
      <p:pic>
        <p:nvPicPr>
          <p:cNvPr id="2457" name="bg object 2457"/>
          <p:cNvPicPr/>
          <p:nvPr/>
        </p:nvPicPr>
        <p:blipFill>
          <a:blip r:embed="rId1209" cstate="print"/>
          <a:stretch>
            <a:fillRect/>
          </a:stretch>
        </p:blipFill>
        <p:spPr>
          <a:xfrm>
            <a:off x="3702659" y="1142767"/>
            <a:ext cx="25895" cy="25887"/>
          </a:xfrm>
          <a:prstGeom prst="rect">
            <a:avLst/>
          </a:prstGeom>
        </p:spPr>
      </p:pic>
      <p:pic>
        <p:nvPicPr>
          <p:cNvPr id="2458" name="bg object 2458"/>
          <p:cNvPicPr/>
          <p:nvPr/>
        </p:nvPicPr>
        <p:blipFill>
          <a:blip r:embed="rId1210" cstate="print"/>
          <a:stretch>
            <a:fillRect/>
          </a:stretch>
        </p:blipFill>
        <p:spPr>
          <a:xfrm>
            <a:off x="3903880" y="1142767"/>
            <a:ext cx="25877" cy="25887"/>
          </a:xfrm>
          <a:prstGeom prst="rect">
            <a:avLst/>
          </a:prstGeom>
        </p:spPr>
      </p:pic>
      <p:pic>
        <p:nvPicPr>
          <p:cNvPr id="2459" name="bg object 2459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3970947" y="1142767"/>
            <a:ext cx="25888" cy="25887"/>
          </a:xfrm>
          <a:prstGeom prst="rect">
            <a:avLst/>
          </a:prstGeom>
        </p:spPr>
      </p:pic>
      <p:pic>
        <p:nvPicPr>
          <p:cNvPr id="2460" name="bg object 2460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4038022" y="1142767"/>
            <a:ext cx="25882" cy="25887"/>
          </a:xfrm>
          <a:prstGeom prst="rect">
            <a:avLst/>
          </a:prstGeom>
        </p:spPr>
      </p:pic>
      <p:pic>
        <p:nvPicPr>
          <p:cNvPr id="2461" name="bg object 2461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4105098" y="1142767"/>
            <a:ext cx="25882" cy="25887"/>
          </a:xfrm>
          <a:prstGeom prst="rect">
            <a:avLst/>
          </a:prstGeom>
        </p:spPr>
      </p:pic>
      <p:pic>
        <p:nvPicPr>
          <p:cNvPr id="2462" name="bg object 2462"/>
          <p:cNvPicPr/>
          <p:nvPr/>
        </p:nvPicPr>
        <p:blipFill>
          <a:blip r:embed="rId1206" cstate="print"/>
          <a:stretch>
            <a:fillRect/>
          </a:stretch>
        </p:blipFill>
        <p:spPr>
          <a:xfrm>
            <a:off x="4306297" y="1142767"/>
            <a:ext cx="25882" cy="25887"/>
          </a:xfrm>
          <a:prstGeom prst="rect">
            <a:avLst/>
          </a:prstGeom>
        </p:spPr>
      </p:pic>
      <p:pic>
        <p:nvPicPr>
          <p:cNvPr id="2463" name="bg object 2463"/>
          <p:cNvPicPr/>
          <p:nvPr/>
        </p:nvPicPr>
        <p:blipFill>
          <a:blip r:embed="rId1206" cstate="print"/>
          <a:stretch>
            <a:fillRect/>
          </a:stretch>
        </p:blipFill>
        <p:spPr>
          <a:xfrm>
            <a:off x="4373378" y="1142767"/>
            <a:ext cx="25882" cy="25887"/>
          </a:xfrm>
          <a:prstGeom prst="rect">
            <a:avLst/>
          </a:prstGeom>
        </p:spPr>
      </p:pic>
      <p:pic>
        <p:nvPicPr>
          <p:cNvPr id="2464" name="bg object 2464"/>
          <p:cNvPicPr/>
          <p:nvPr/>
        </p:nvPicPr>
        <p:blipFill>
          <a:blip r:embed="rId1206" cstate="print"/>
          <a:stretch>
            <a:fillRect/>
          </a:stretch>
        </p:blipFill>
        <p:spPr>
          <a:xfrm>
            <a:off x="4440441" y="1142767"/>
            <a:ext cx="25882" cy="25887"/>
          </a:xfrm>
          <a:prstGeom prst="rect">
            <a:avLst/>
          </a:prstGeom>
        </p:spPr>
      </p:pic>
      <p:pic>
        <p:nvPicPr>
          <p:cNvPr id="2465" name="bg object 2465"/>
          <p:cNvPicPr/>
          <p:nvPr/>
        </p:nvPicPr>
        <p:blipFill>
          <a:blip r:embed="rId1206" cstate="print"/>
          <a:stretch>
            <a:fillRect/>
          </a:stretch>
        </p:blipFill>
        <p:spPr>
          <a:xfrm>
            <a:off x="4507516" y="1142767"/>
            <a:ext cx="25882" cy="25887"/>
          </a:xfrm>
          <a:prstGeom prst="rect">
            <a:avLst/>
          </a:prstGeom>
        </p:spPr>
      </p:pic>
      <p:pic>
        <p:nvPicPr>
          <p:cNvPr id="2466" name="bg object 2466"/>
          <p:cNvPicPr/>
          <p:nvPr/>
        </p:nvPicPr>
        <p:blipFill>
          <a:blip r:embed="rId1206" cstate="print"/>
          <a:stretch>
            <a:fillRect/>
          </a:stretch>
        </p:blipFill>
        <p:spPr>
          <a:xfrm>
            <a:off x="4574585" y="1142767"/>
            <a:ext cx="25888" cy="25887"/>
          </a:xfrm>
          <a:prstGeom prst="rect">
            <a:avLst/>
          </a:prstGeom>
        </p:spPr>
      </p:pic>
      <p:pic>
        <p:nvPicPr>
          <p:cNvPr id="2467" name="bg object 2467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111140" y="1142767"/>
            <a:ext cx="25895" cy="25887"/>
          </a:xfrm>
          <a:prstGeom prst="rect">
            <a:avLst/>
          </a:prstGeom>
        </p:spPr>
      </p:pic>
      <p:pic>
        <p:nvPicPr>
          <p:cNvPr id="2468" name="bg object 2468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178222" y="1142774"/>
            <a:ext cx="25882" cy="25881"/>
          </a:xfrm>
          <a:prstGeom prst="rect">
            <a:avLst/>
          </a:prstGeom>
        </p:spPr>
      </p:pic>
      <p:pic>
        <p:nvPicPr>
          <p:cNvPr id="2469" name="bg object 2469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245291" y="1142774"/>
            <a:ext cx="25882" cy="25881"/>
          </a:xfrm>
          <a:prstGeom prst="rect">
            <a:avLst/>
          </a:prstGeom>
        </p:spPr>
      </p:pic>
      <p:pic>
        <p:nvPicPr>
          <p:cNvPr id="2470" name="bg object 2470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312353" y="1142774"/>
            <a:ext cx="25888" cy="25881"/>
          </a:xfrm>
          <a:prstGeom prst="rect">
            <a:avLst/>
          </a:prstGeom>
        </p:spPr>
      </p:pic>
      <p:pic>
        <p:nvPicPr>
          <p:cNvPr id="2471" name="bg object 2471"/>
          <p:cNvPicPr/>
          <p:nvPr/>
        </p:nvPicPr>
        <p:blipFill>
          <a:blip r:embed="rId1207" cstate="print"/>
          <a:stretch>
            <a:fillRect/>
          </a:stretch>
        </p:blipFill>
        <p:spPr>
          <a:xfrm>
            <a:off x="3568529" y="1209831"/>
            <a:ext cx="25888" cy="25881"/>
          </a:xfrm>
          <a:prstGeom prst="rect">
            <a:avLst/>
          </a:prstGeom>
        </p:spPr>
      </p:pic>
      <p:pic>
        <p:nvPicPr>
          <p:cNvPr id="2472" name="bg object 2472"/>
          <p:cNvPicPr/>
          <p:nvPr/>
        </p:nvPicPr>
        <p:blipFill>
          <a:blip r:embed="rId1207" cstate="print"/>
          <a:stretch>
            <a:fillRect/>
          </a:stretch>
        </p:blipFill>
        <p:spPr>
          <a:xfrm>
            <a:off x="3702659" y="1209831"/>
            <a:ext cx="25895" cy="25881"/>
          </a:xfrm>
          <a:prstGeom prst="rect">
            <a:avLst/>
          </a:prstGeom>
        </p:spPr>
      </p:pic>
      <p:pic>
        <p:nvPicPr>
          <p:cNvPr id="2473" name="bg object 2473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3903878" y="1209831"/>
            <a:ext cx="25882" cy="25881"/>
          </a:xfrm>
          <a:prstGeom prst="rect">
            <a:avLst/>
          </a:prstGeom>
        </p:spPr>
      </p:pic>
      <p:pic>
        <p:nvPicPr>
          <p:cNvPr id="2474" name="bg object 2474"/>
          <p:cNvPicPr/>
          <p:nvPr/>
        </p:nvPicPr>
        <p:blipFill>
          <a:blip r:embed="rId1204" cstate="print"/>
          <a:stretch>
            <a:fillRect/>
          </a:stretch>
        </p:blipFill>
        <p:spPr>
          <a:xfrm>
            <a:off x="3970947" y="1209831"/>
            <a:ext cx="25888" cy="25881"/>
          </a:xfrm>
          <a:prstGeom prst="rect">
            <a:avLst/>
          </a:prstGeom>
        </p:spPr>
      </p:pic>
      <p:pic>
        <p:nvPicPr>
          <p:cNvPr id="2475" name="bg object 2475"/>
          <p:cNvPicPr/>
          <p:nvPr/>
        </p:nvPicPr>
        <p:blipFill>
          <a:blip r:embed="rId1206" cstate="print"/>
          <a:stretch>
            <a:fillRect/>
          </a:stretch>
        </p:blipFill>
        <p:spPr>
          <a:xfrm>
            <a:off x="4239235" y="1209831"/>
            <a:ext cx="25882" cy="25881"/>
          </a:xfrm>
          <a:prstGeom prst="rect">
            <a:avLst/>
          </a:prstGeom>
        </p:spPr>
      </p:pic>
      <p:pic>
        <p:nvPicPr>
          <p:cNvPr id="2476" name="bg object 2476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111140" y="1209831"/>
            <a:ext cx="25895" cy="25881"/>
          </a:xfrm>
          <a:prstGeom prst="rect">
            <a:avLst/>
          </a:prstGeom>
        </p:spPr>
      </p:pic>
      <p:pic>
        <p:nvPicPr>
          <p:cNvPr id="2477" name="bg object 2477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245291" y="1209831"/>
            <a:ext cx="25882" cy="25881"/>
          </a:xfrm>
          <a:prstGeom prst="rect">
            <a:avLst/>
          </a:prstGeom>
        </p:spPr>
      </p:pic>
      <p:pic>
        <p:nvPicPr>
          <p:cNvPr id="2478" name="bg object 2478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379435" y="1209831"/>
            <a:ext cx="25882" cy="25881"/>
          </a:xfrm>
          <a:prstGeom prst="rect">
            <a:avLst/>
          </a:prstGeom>
        </p:spPr>
      </p:pic>
      <p:pic>
        <p:nvPicPr>
          <p:cNvPr id="2479" name="bg object 2479"/>
          <p:cNvPicPr/>
          <p:nvPr/>
        </p:nvPicPr>
        <p:blipFill>
          <a:blip r:embed="rId1211" cstate="print"/>
          <a:stretch>
            <a:fillRect/>
          </a:stretch>
        </p:blipFill>
        <p:spPr>
          <a:xfrm>
            <a:off x="7861033" y="1209831"/>
            <a:ext cx="25895" cy="25893"/>
          </a:xfrm>
          <a:prstGeom prst="rect">
            <a:avLst/>
          </a:prstGeom>
        </p:spPr>
      </p:pic>
      <p:pic>
        <p:nvPicPr>
          <p:cNvPr id="2480" name="bg object 2480"/>
          <p:cNvPicPr/>
          <p:nvPr/>
        </p:nvPicPr>
        <p:blipFill>
          <a:blip r:embed="rId1211" cstate="print"/>
          <a:stretch>
            <a:fillRect/>
          </a:stretch>
        </p:blipFill>
        <p:spPr>
          <a:xfrm>
            <a:off x="7928108" y="1209831"/>
            <a:ext cx="25888" cy="25893"/>
          </a:xfrm>
          <a:prstGeom prst="rect">
            <a:avLst/>
          </a:prstGeom>
        </p:spPr>
      </p:pic>
      <p:pic>
        <p:nvPicPr>
          <p:cNvPr id="2481" name="bg object 2481"/>
          <p:cNvPicPr/>
          <p:nvPr/>
        </p:nvPicPr>
        <p:blipFill>
          <a:blip r:embed="rId1212" cstate="print"/>
          <a:stretch>
            <a:fillRect/>
          </a:stretch>
        </p:blipFill>
        <p:spPr>
          <a:xfrm>
            <a:off x="6251346" y="1276901"/>
            <a:ext cx="25882" cy="25881"/>
          </a:xfrm>
          <a:prstGeom prst="rect">
            <a:avLst/>
          </a:prstGeom>
        </p:spPr>
      </p:pic>
      <p:pic>
        <p:nvPicPr>
          <p:cNvPr id="2482" name="bg object 2482"/>
          <p:cNvPicPr/>
          <p:nvPr/>
        </p:nvPicPr>
        <p:blipFill>
          <a:blip r:embed="rId1211" cstate="print"/>
          <a:stretch>
            <a:fillRect/>
          </a:stretch>
        </p:blipFill>
        <p:spPr>
          <a:xfrm>
            <a:off x="7928108" y="1343966"/>
            <a:ext cx="25888" cy="25887"/>
          </a:xfrm>
          <a:prstGeom prst="rect">
            <a:avLst/>
          </a:prstGeom>
        </p:spPr>
      </p:pic>
      <p:pic>
        <p:nvPicPr>
          <p:cNvPr id="2483" name="bg object 2483"/>
          <p:cNvPicPr/>
          <p:nvPr/>
        </p:nvPicPr>
        <p:blipFill>
          <a:blip r:embed="rId1213" cstate="print"/>
          <a:stretch>
            <a:fillRect/>
          </a:stretch>
        </p:blipFill>
        <p:spPr>
          <a:xfrm>
            <a:off x="5983065" y="1411029"/>
            <a:ext cx="25888" cy="25881"/>
          </a:xfrm>
          <a:prstGeom prst="rect">
            <a:avLst/>
          </a:prstGeom>
        </p:spPr>
      </p:pic>
      <p:pic>
        <p:nvPicPr>
          <p:cNvPr id="2484" name="bg object 2484"/>
          <p:cNvPicPr/>
          <p:nvPr/>
        </p:nvPicPr>
        <p:blipFill>
          <a:blip r:embed="rId1214" cstate="print"/>
          <a:stretch>
            <a:fillRect/>
          </a:stretch>
        </p:blipFill>
        <p:spPr>
          <a:xfrm>
            <a:off x="6050134" y="1411029"/>
            <a:ext cx="25882" cy="25881"/>
          </a:xfrm>
          <a:prstGeom prst="rect">
            <a:avLst/>
          </a:prstGeom>
        </p:spPr>
      </p:pic>
      <p:pic>
        <p:nvPicPr>
          <p:cNvPr id="2485" name="bg object 2485"/>
          <p:cNvPicPr/>
          <p:nvPr/>
        </p:nvPicPr>
        <p:blipFill>
          <a:blip r:embed="rId1212" cstate="print"/>
          <a:stretch>
            <a:fillRect/>
          </a:stretch>
        </p:blipFill>
        <p:spPr>
          <a:xfrm>
            <a:off x="6184278" y="1411029"/>
            <a:ext cx="25882" cy="25881"/>
          </a:xfrm>
          <a:prstGeom prst="rect">
            <a:avLst/>
          </a:prstGeom>
        </p:spPr>
      </p:pic>
      <p:pic>
        <p:nvPicPr>
          <p:cNvPr id="2486" name="bg object 2486"/>
          <p:cNvPicPr/>
          <p:nvPr/>
        </p:nvPicPr>
        <p:blipFill>
          <a:blip r:embed="rId1211" cstate="print"/>
          <a:stretch>
            <a:fillRect/>
          </a:stretch>
        </p:blipFill>
        <p:spPr>
          <a:xfrm>
            <a:off x="7861033" y="1411029"/>
            <a:ext cx="25895" cy="25881"/>
          </a:xfrm>
          <a:prstGeom prst="rect">
            <a:avLst/>
          </a:prstGeom>
        </p:spPr>
      </p:pic>
      <p:pic>
        <p:nvPicPr>
          <p:cNvPr id="2487" name="bg object 2487"/>
          <p:cNvPicPr/>
          <p:nvPr/>
        </p:nvPicPr>
        <p:blipFill>
          <a:blip r:embed="rId1213" cstate="print"/>
          <a:stretch>
            <a:fillRect/>
          </a:stretch>
        </p:blipFill>
        <p:spPr>
          <a:xfrm>
            <a:off x="5983065" y="1478100"/>
            <a:ext cx="25888" cy="25881"/>
          </a:xfrm>
          <a:prstGeom prst="rect">
            <a:avLst/>
          </a:prstGeom>
        </p:spPr>
      </p:pic>
      <p:pic>
        <p:nvPicPr>
          <p:cNvPr id="2488" name="bg object 2488"/>
          <p:cNvPicPr/>
          <p:nvPr/>
        </p:nvPicPr>
        <p:blipFill>
          <a:blip r:embed="rId1215" cstate="print"/>
          <a:stretch>
            <a:fillRect/>
          </a:stretch>
        </p:blipFill>
        <p:spPr>
          <a:xfrm>
            <a:off x="6050134" y="1478100"/>
            <a:ext cx="25882" cy="25881"/>
          </a:xfrm>
          <a:prstGeom prst="rect">
            <a:avLst/>
          </a:prstGeom>
        </p:spPr>
      </p:pic>
      <p:pic>
        <p:nvPicPr>
          <p:cNvPr id="2489" name="bg object 2489"/>
          <p:cNvPicPr/>
          <p:nvPr/>
        </p:nvPicPr>
        <p:blipFill>
          <a:blip r:embed="rId1212" cstate="print"/>
          <a:stretch>
            <a:fillRect/>
          </a:stretch>
        </p:blipFill>
        <p:spPr>
          <a:xfrm>
            <a:off x="6385490" y="1478100"/>
            <a:ext cx="25882" cy="25881"/>
          </a:xfrm>
          <a:prstGeom prst="rect">
            <a:avLst/>
          </a:prstGeom>
        </p:spPr>
      </p:pic>
      <p:pic>
        <p:nvPicPr>
          <p:cNvPr id="2490" name="bg object 2490"/>
          <p:cNvPicPr/>
          <p:nvPr/>
        </p:nvPicPr>
        <p:blipFill>
          <a:blip r:embed="rId1216" cstate="print"/>
          <a:stretch>
            <a:fillRect/>
          </a:stretch>
        </p:blipFill>
        <p:spPr>
          <a:xfrm>
            <a:off x="8062246" y="1478100"/>
            <a:ext cx="25882" cy="25887"/>
          </a:xfrm>
          <a:prstGeom prst="rect">
            <a:avLst/>
          </a:prstGeom>
        </p:spPr>
      </p:pic>
      <p:pic>
        <p:nvPicPr>
          <p:cNvPr id="2491" name="bg object 2491"/>
          <p:cNvPicPr/>
          <p:nvPr/>
        </p:nvPicPr>
        <p:blipFill>
          <a:blip r:embed="rId1217" cstate="print"/>
          <a:stretch>
            <a:fillRect/>
          </a:stretch>
        </p:blipFill>
        <p:spPr>
          <a:xfrm>
            <a:off x="8129321" y="1478100"/>
            <a:ext cx="25888" cy="25887"/>
          </a:xfrm>
          <a:prstGeom prst="rect">
            <a:avLst/>
          </a:prstGeom>
        </p:spPr>
      </p:pic>
      <p:pic>
        <p:nvPicPr>
          <p:cNvPr id="2492" name="bg object 2492"/>
          <p:cNvPicPr/>
          <p:nvPr/>
        </p:nvPicPr>
        <p:blipFill>
          <a:blip r:embed="rId1213" cstate="print"/>
          <a:stretch>
            <a:fillRect/>
          </a:stretch>
        </p:blipFill>
        <p:spPr>
          <a:xfrm>
            <a:off x="5983065" y="1545164"/>
            <a:ext cx="25888" cy="25881"/>
          </a:xfrm>
          <a:prstGeom prst="rect">
            <a:avLst/>
          </a:prstGeom>
        </p:spPr>
      </p:pic>
      <p:pic>
        <p:nvPicPr>
          <p:cNvPr id="2493" name="bg object 2493"/>
          <p:cNvPicPr/>
          <p:nvPr/>
        </p:nvPicPr>
        <p:blipFill>
          <a:blip r:embed="rId1218" cstate="print"/>
          <a:stretch>
            <a:fillRect/>
          </a:stretch>
        </p:blipFill>
        <p:spPr>
          <a:xfrm>
            <a:off x="6050134" y="1545164"/>
            <a:ext cx="25882" cy="25881"/>
          </a:xfrm>
          <a:prstGeom prst="rect">
            <a:avLst/>
          </a:prstGeom>
        </p:spPr>
      </p:pic>
      <p:pic>
        <p:nvPicPr>
          <p:cNvPr id="2494" name="bg object 2494"/>
          <p:cNvPicPr/>
          <p:nvPr/>
        </p:nvPicPr>
        <p:blipFill>
          <a:blip r:embed="rId1219" cstate="print"/>
          <a:stretch>
            <a:fillRect/>
          </a:stretch>
        </p:blipFill>
        <p:spPr>
          <a:xfrm>
            <a:off x="8062246" y="1545164"/>
            <a:ext cx="25882" cy="25881"/>
          </a:xfrm>
          <a:prstGeom prst="rect">
            <a:avLst/>
          </a:prstGeom>
        </p:spPr>
      </p:pic>
      <p:pic>
        <p:nvPicPr>
          <p:cNvPr id="2495" name="bg object 2495"/>
          <p:cNvPicPr/>
          <p:nvPr/>
        </p:nvPicPr>
        <p:blipFill>
          <a:blip r:embed="rId1220" cstate="print"/>
          <a:stretch>
            <a:fillRect/>
          </a:stretch>
        </p:blipFill>
        <p:spPr>
          <a:xfrm>
            <a:off x="6050134" y="1612228"/>
            <a:ext cx="25882" cy="25887"/>
          </a:xfrm>
          <a:prstGeom prst="rect">
            <a:avLst/>
          </a:prstGeom>
        </p:spPr>
      </p:pic>
      <p:pic>
        <p:nvPicPr>
          <p:cNvPr id="2496" name="bg object 2496"/>
          <p:cNvPicPr/>
          <p:nvPr/>
        </p:nvPicPr>
        <p:blipFill>
          <a:blip r:embed="rId1221" cstate="print"/>
          <a:stretch>
            <a:fillRect/>
          </a:stretch>
        </p:blipFill>
        <p:spPr>
          <a:xfrm>
            <a:off x="8129321" y="1612228"/>
            <a:ext cx="25888" cy="25887"/>
          </a:xfrm>
          <a:prstGeom prst="rect">
            <a:avLst/>
          </a:prstGeom>
        </p:spPr>
      </p:pic>
      <p:pic>
        <p:nvPicPr>
          <p:cNvPr id="2497" name="bg object 2497"/>
          <p:cNvPicPr/>
          <p:nvPr/>
        </p:nvPicPr>
        <p:blipFill>
          <a:blip r:embed="rId1222" cstate="print"/>
          <a:stretch>
            <a:fillRect/>
          </a:stretch>
        </p:blipFill>
        <p:spPr>
          <a:xfrm>
            <a:off x="2964892" y="1679286"/>
            <a:ext cx="25888" cy="25893"/>
          </a:xfrm>
          <a:prstGeom prst="rect">
            <a:avLst/>
          </a:prstGeom>
        </p:spPr>
      </p:pic>
      <p:pic>
        <p:nvPicPr>
          <p:cNvPr id="2498" name="bg object 2498"/>
          <p:cNvPicPr/>
          <p:nvPr/>
        </p:nvPicPr>
        <p:blipFill>
          <a:blip r:embed="rId1211" cstate="print"/>
          <a:stretch>
            <a:fillRect/>
          </a:stretch>
        </p:blipFill>
        <p:spPr>
          <a:xfrm>
            <a:off x="7928108" y="1679298"/>
            <a:ext cx="25888" cy="25881"/>
          </a:xfrm>
          <a:prstGeom prst="rect">
            <a:avLst/>
          </a:prstGeom>
        </p:spPr>
      </p:pic>
      <p:pic>
        <p:nvPicPr>
          <p:cNvPr id="2499" name="bg object 2499"/>
          <p:cNvPicPr/>
          <p:nvPr/>
        </p:nvPicPr>
        <p:blipFill>
          <a:blip r:embed="rId1223" cstate="print"/>
          <a:stretch>
            <a:fillRect/>
          </a:stretch>
        </p:blipFill>
        <p:spPr>
          <a:xfrm>
            <a:off x="8062246" y="1679298"/>
            <a:ext cx="25882" cy="25881"/>
          </a:xfrm>
          <a:prstGeom prst="rect">
            <a:avLst/>
          </a:prstGeom>
        </p:spPr>
      </p:pic>
      <p:pic>
        <p:nvPicPr>
          <p:cNvPr id="2500" name="bg object 2500"/>
          <p:cNvPicPr/>
          <p:nvPr/>
        </p:nvPicPr>
        <p:blipFill>
          <a:blip r:embed="rId1221" cstate="print"/>
          <a:stretch>
            <a:fillRect/>
          </a:stretch>
        </p:blipFill>
        <p:spPr>
          <a:xfrm>
            <a:off x="8129321" y="1679298"/>
            <a:ext cx="25888" cy="25881"/>
          </a:xfrm>
          <a:prstGeom prst="rect">
            <a:avLst/>
          </a:prstGeom>
        </p:spPr>
      </p:pic>
      <p:pic>
        <p:nvPicPr>
          <p:cNvPr id="2501" name="bg object 2501"/>
          <p:cNvPicPr/>
          <p:nvPr/>
        </p:nvPicPr>
        <p:blipFill>
          <a:blip r:embed="rId1224" cstate="print"/>
          <a:stretch>
            <a:fillRect/>
          </a:stretch>
        </p:blipFill>
        <p:spPr>
          <a:xfrm>
            <a:off x="2897823" y="1746356"/>
            <a:ext cx="25882" cy="25881"/>
          </a:xfrm>
          <a:prstGeom prst="rect">
            <a:avLst/>
          </a:prstGeom>
        </p:spPr>
      </p:pic>
      <p:pic>
        <p:nvPicPr>
          <p:cNvPr id="2502" name="bg object 2502"/>
          <p:cNvPicPr/>
          <p:nvPr/>
        </p:nvPicPr>
        <p:blipFill>
          <a:blip r:embed="rId1225" cstate="print"/>
          <a:stretch>
            <a:fillRect/>
          </a:stretch>
        </p:blipFill>
        <p:spPr>
          <a:xfrm>
            <a:off x="2964892" y="1746356"/>
            <a:ext cx="25888" cy="25881"/>
          </a:xfrm>
          <a:prstGeom prst="rect">
            <a:avLst/>
          </a:prstGeom>
        </p:spPr>
      </p:pic>
      <p:pic>
        <p:nvPicPr>
          <p:cNvPr id="2503" name="bg object 2503"/>
          <p:cNvPicPr/>
          <p:nvPr/>
        </p:nvPicPr>
        <p:blipFill>
          <a:blip r:embed="rId1211" cstate="print"/>
          <a:stretch>
            <a:fillRect/>
          </a:stretch>
        </p:blipFill>
        <p:spPr>
          <a:xfrm>
            <a:off x="7928108" y="1746362"/>
            <a:ext cx="25888" cy="25881"/>
          </a:xfrm>
          <a:prstGeom prst="rect">
            <a:avLst/>
          </a:prstGeom>
        </p:spPr>
      </p:pic>
      <p:pic>
        <p:nvPicPr>
          <p:cNvPr id="2504" name="bg object 2504"/>
          <p:cNvPicPr/>
          <p:nvPr/>
        </p:nvPicPr>
        <p:blipFill>
          <a:blip r:embed="rId1211" cstate="print"/>
          <a:stretch>
            <a:fillRect/>
          </a:stretch>
        </p:blipFill>
        <p:spPr>
          <a:xfrm>
            <a:off x="7995177" y="1746362"/>
            <a:ext cx="25888" cy="25881"/>
          </a:xfrm>
          <a:prstGeom prst="rect">
            <a:avLst/>
          </a:prstGeom>
        </p:spPr>
      </p:pic>
      <p:pic>
        <p:nvPicPr>
          <p:cNvPr id="2505" name="bg object 2505"/>
          <p:cNvPicPr/>
          <p:nvPr/>
        </p:nvPicPr>
        <p:blipFill>
          <a:blip r:embed="rId1226" cstate="print"/>
          <a:stretch>
            <a:fillRect/>
          </a:stretch>
        </p:blipFill>
        <p:spPr>
          <a:xfrm>
            <a:off x="8062246" y="1746362"/>
            <a:ext cx="25882" cy="25881"/>
          </a:xfrm>
          <a:prstGeom prst="rect">
            <a:avLst/>
          </a:prstGeom>
        </p:spPr>
      </p:pic>
      <p:pic>
        <p:nvPicPr>
          <p:cNvPr id="2506" name="bg object 2506"/>
          <p:cNvPicPr/>
          <p:nvPr/>
        </p:nvPicPr>
        <p:blipFill>
          <a:blip r:embed="rId1221" cstate="print"/>
          <a:stretch>
            <a:fillRect/>
          </a:stretch>
        </p:blipFill>
        <p:spPr>
          <a:xfrm>
            <a:off x="8129321" y="1746362"/>
            <a:ext cx="25888" cy="25881"/>
          </a:xfrm>
          <a:prstGeom prst="rect">
            <a:avLst/>
          </a:prstGeom>
        </p:spPr>
      </p:pic>
      <p:pic>
        <p:nvPicPr>
          <p:cNvPr id="2507" name="bg object 2507"/>
          <p:cNvPicPr/>
          <p:nvPr/>
        </p:nvPicPr>
        <p:blipFill>
          <a:blip r:embed="rId1227" cstate="print"/>
          <a:stretch>
            <a:fillRect/>
          </a:stretch>
        </p:blipFill>
        <p:spPr>
          <a:xfrm>
            <a:off x="8196390" y="1746362"/>
            <a:ext cx="25882" cy="25881"/>
          </a:xfrm>
          <a:prstGeom prst="rect">
            <a:avLst/>
          </a:prstGeom>
        </p:spPr>
      </p:pic>
      <p:pic>
        <p:nvPicPr>
          <p:cNvPr id="2508" name="bg object 2508"/>
          <p:cNvPicPr/>
          <p:nvPr/>
        </p:nvPicPr>
        <p:blipFill>
          <a:blip r:embed="rId1228" cstate="print"/>
          <a:stretch>
            <a:fillRect/>
          </a:stretch>
        </p:blipFill>
        <p:spPr>
          <a:xfrm>
            <a:off x="8263458" y="1746362"/>
            <a:ext cx="25895" cy="25881"/>
          </a:xfrm>
          <a:prstGeom prst="rect">
            <a:avLst/>
          </a:prstGeom>
        </p:spPr>
      </p:pic>
      <p:pic>
        <p:nvPicPr>
          <p:cNvPr id="2509" name="bg object 2509"/>
          <p:cNvPicPr/>
          <p:nvPr/>
        </p:nvPicPr>
        <p:blipFill>
          <a:blip r:embed="rId1229" cstate="print"/>
          <a:stretch>
            <a:fillRect/>
          </a:stretch>
        </p:blipFill>
        <p:spPr>
          <a:xfrm>
            <a:off x="2964892" y="1813426"/>
            <a:ext cx="25888" cy="25881"/>
          </a:xfrm>
          <a:prstGeom prst="rect">
            <a:avLst/>
          </a:prstGeom>
        </p:spPr>
      </p:pic>
      <p:pic>
        <p:nvPicPr>
          <p:cNvPr id="2510" name="bg object 2510"/>
          <p:cNvPicPr/>
          <p:nvPr/>
        </p:nvPicPr>
        <p:blipFill>
          <a:blip r:embed="rId1230" cstate="print"/>
          <a:stretch>
            <a:fillRect/>
          </a:stretch>
        </p:blipFill>
        <p:spPr>
          <a:xfrm>
            <a:off x="3031960" y="1813426"/>
            <a:ext cx="25882" cy="25881"/>
          </a:xfrm>
          <a:prstGeom prst="rect">
            <a:avLst/>
          </a:prstGeom>
        </p:spPr>
      </p:pic>
      <p:pic>
        <p:nvPicPr>
          <p:cNvPr id="2511" name="bg object 2511"/>
          <p:cNvPicPr/>
          <p:nvPr/>
        </p:nvPicPr>
        <p:blipFill>
          <a:blip r:embed="rId1231" cstate="print"/>
          <a:stretch>
            <a:fillRect/>
          </a:stretch>
        </p:blipFill>
        <p:spPr>
          <a:xfrm>
            <a:off x="3099042" y="1813426"/>
            <a:ext cx="25882" cy="25881"/>
          </a:xfrm>
          <a:prstGeom prst="rect">
            <a:avLst/>
          </a:prstGeom>
        </p:spPr>
      </p:pic>
      <p:pic>
        <p:nvPicPr>
          <p:cNvPr id="2512" name="bg object 2512"/>
          <p:cNvPicPr/>
          <p:nvPr/>
        </p:nvPicPr>
        <p:blipFill>
          <a:blip r:embed="rId1232" cstate="print"/>
          <a:stretch>
            <a:fillRect/>
          </a:stretch>
        </p:blipFill>
        <p:spPr>
          <a:xfrm>
            <a:off x="3233173" y="1813426"/>
            <a:ext cx="25888" cy="25881"/>
          </a:xfrm>
          <a:prstGeom prst="rect">
            <a:avLst/>
          </a:prstGeom>
        </p:spPr>
      </p:pic>
      <p:pic>
        <p:nvPicPr>
          <p:cNvPr id="2513" name="bg object 2513"/>
          <p:cNvPicPr/>
          <p:nvPr/>
        </p:nvPicPr>
        <p:blipFill>
          <a:blip r:embed="rId1232" cstate="print"/>
          <a:stretch>
            <a:fillRect/>
          </a:stretch>
        </p:blipFill>
        <p:spPr>
          <a:xfrm>
            <a:off x="3300242" y="1813426"/>
            <a:ext cx="25882" cy="25881"/>
          </a:xfrm>
          <a:prstGeom prst="rect">
            <a:avLst/>
          </a:prstGeom>
        </p:spPr>
      </p:pic>
      <p:pic>
        <p:nvPicPr>
          <p:cNvPr id="2514" name="bg object 2514"/>
          <p:cNvPicPr/>
          <p:nvPr/>
        </p:nvPicPr>
        <p:blipFill>
          <a:blip r:embed="rId1207" cstate="print"/>
          <a:stretch>
            <a:fillRect/>
          </a:stretch>
        </p:blipFill>
        <p:spPr>
          <a:xfrm>
            <a:off x="3367316" y="1813426"/>
            <a:ext cx="25882" cy="25881"/>
          </a:xfrm>
          <a:prstGeom prst="rect">
            <a:avLst/>
          </a:prstGeom>
        </p:spPr>
      </p:pic>
      <p:pic>
        <p:nvPicPr>
          <p:cNvPr id="2515" name="bg object 2515"/>
          <p:cNvPicPr/>
          <p:nvPr/>
        </p:nvPicPr>
        <p:blipFill>
          <a:blip r:embed="rId1207" cstate="print"/>
          <a:stretch>
            <a:fillRect/>
          </a:stretch>
        </p:blipFill>
        <p:spPr>
          <a:xfrm>
            <a:off x="3434385" y="1813426"/>
            <a:ext cx="25882" cy="25881"/>
          </a:xfrm>
          <a:prstGeom prst="rect">
            <a:avLst/>
          </a:prstGeom>
        </p:spPr>
      </p:pic>
      <p:pic>
        <p:nvPicPr>
          <p:cNvPr id="2516" name="bg object 2516"/>
          <p:cNvPicPr/>
          <p:nvPr/>
        </p:nvPicPr>
        <p:blipFill>
          <a:blip r:embed="rId1207" cstate="print"/>
          <a:stretch>
            <a:fillRect/>
          </a:stretch>
        </p:blipFill>
        <p:spPr>
          <a:xfrm>
            <a:off x="3501454" y="1813426"/>
            <a:ext cx="25882" cy="25881"/>
          </a:xfrm>
          <a:prstGeom prst="rect">
            <a:avLst/>
          </a:prstGeom>
        </p:spPr>
      </p:pic>
      <p:pic>
        <p:nvPicPr>
          <p:cNvPr id="2517" name="bg object 2517"/>
          <p:cNvPicPr/>
          <p:nvPr/>
        </p:nvPicPr>
        <p:blipFill>
          <a:blip r:embed="rId1207" cstate="print"/>
          <a:stretch>
            <a:fillRect/>
          </a:stretch>
        </p:blipFill>
        <p:spPr>
          <a:xfrm>
            <a:off x="3635598" y="1813426"/>
            <a:ext cx="25882" cy="25881"/>
          </a:xfrm>
          <a:prstGeom prst="rect">
            <a:avLst/>
          </a:prstGeom>
        </p:spPr>
      </p:pic>
      <p:pic>
        <p:nvPicPr>
          <p:cNvPr id="2518" name="bg object 2518"/>
          <p:cNvPicPr/>
          <p:nvPr/>
        </p:nvPicPr>
        <p:blipFill>
          <a:blip r:embed="rId1207" cstate="print"/>
          <a:stretch>
            <a:fillRect/>
          </a:stretch>
        </p:blipFill>
        <p:spPr>
          <a:xfrm>
            <a:off x="3769741" y="1813426"/>
            <a:ext cx="25882" cy="25881"/>
          </a:xfrm>
          <a:prstGeom prst="rect">
            <a:avLst/>
          </a:prstGeom>
        </p:spPr>
      </p:pic>
      <p:pic>
        <p:nvPicPr>
          <p:cNvPr id="2519" name="bg object 2519"/>
          <p:cNvPicPr/>
          <p:nvPr/>
        </p:nvPicPr>
        <p:blipFill>
          <a:blip r:embed="rId1203" cstate="print"/>
          <a:stretch>
            <a:fillRect/>
          </a:stretch>
        </p:blipFill>
        <p:spPr>
          <a:xfrm>
            <a:off x="5245291" y="1813426"/>
            <a:ext cx="25882" cy="25881"/>
          </a:xfrm>
          <a:prstGeom prst="rect">
            <a:avLst/>
          </a:prstGeom>
        </p:spPr>
      </p:pic>
      <p:pic>
        <p:nvPicPr>
          <p:cNvPr id="2520" name="bg object 2520"/>
          <p:cNvPicPr/>
          <p:nvPr/>
        </p:nvPicPr>
        <p:blipFill>
          <a:blip r:embed="rId1233" cstate="print"/>
          <a:stretch>
            <a:fillRect/>
          </a:stretch>
        </p:blipFill>
        <p:spPr>
          <a:xfrm>
            <a:off x="7056190" y="1813426"/>
            <a:ext cx="25882" cy="25881"/>
          </a:xfrm>
          <a:prstGeom prst="rect">
            <a:avLst/>
          </a:prstGeom>
        </p:spPr>
      </p:pic>
      <p:pic>
        <p:nvPicPr>
          <p:cNvPr id="2521" name="bg object 2521"/>
          <p:cNvPicPr/>
          <p:nvPr/>
        </p:nvPicPr>
        <p:blipFill>
          <a:blip r:embed="rId1234" cstate="print"/>
          <a:stretch>
            <a:fillRect/>
          </a:stretch>
        </p:blipFill>
        <p:spPr>
          <a:xfrm>
            <a:off x="7190334" y="1813426"/>
            <a:ext cx="25882" cy="25881"/>
          </a:xfrm>
          <a:prstGeom prst="rect">
            <a:avLst/>
          </a:prstGeom>
        </p:spPr>
      </p:pic>
      <p:pic>
        <p:nvPicPr>
          <p:cNvPr id="2522" name="bg object 2522"/>
          <p:cNvPicPr/>
          <p:nvPr/>
        </p:nvPicPr>
        <p:blipFill>
          <a:blip r:embed="rId1211" cstate="print"/>
          <a:stretch>
            <a:fillRect/>
          </a:stretch>
        </p:blipFill>
        <p:spPr>
          <a:xfrm>
            <a:off x="7861033" y="1813426"/>
            <a:ext cx="25895" cy="25881"/>
          </a:xfrm>
          <a:prstGeom prst="rect">
            <a:avLst/>
          </a:prstGeom>
        </p:spPr>
      </p:pic>
      <p:pic>
        <p:nvPicPr>
          <p:cNvPr id="2523" name="bg object 2523"/>
          <p:cNvPicPr/>
          <p:nvPr/>
        </p:nvPicPr>
        <p:blipFill>
          <a:blip r:embed="rId1211" cstate="print"/>
          <a:stretch>
            <a:fillRect/>
          </a:stretch>
        </p:blipFill>
        <p:spPr>
          <a:xfrm>
            <a:off x="7928108" y="1813426"/>
            <a:ext cx="25888" cy="25881"/>
          </a:xfrm>
          <a:prstGeom prst="rect">
            <a:avLst/>
          </a:prstGeom>
        </p:spPr>
      </p:pic>
      <p:pic>
        <p:nvPicPr>
          <p:cNvPr id="2524" name="bg object 2524"/>
          <p:cNvPicPr/>
          <p:nvPr/>
        </p:nvPicPr>
        <p:blipFill>
          <a:blip r:embed="rId1211" cstate="print"/>
          <a:stretch>
            <a:fillRect/>
          </a:stretch>
        </p:blipFill>
        <p:spPr>
          <a:xfrm>
            <a:off x="7995177" y="1813426"/>
            <a:ext cx="25888" cy="25881"/>
          </a:xfrm>
          <a:prstGeom prst="rect">
            <a:avLst/>
          </a:prstGeom>
        </p:spPr>
      </p:pic>
      <p:pic>
        <p:nvPicPr>
          <p:cNvPr id="2525" name="bg object 2525"/>
          <p:cNvPicPr/>
          <p:nvPr/>
        </p:nvPicPr>
        <p:blipFill>
          <a:blip r:embed="rId1235" cstate="print"/>
          <a:stretch>
            <a:fillRect/>
          </a:stretch>
        </p:blipFill>
        <p:spPr>
          <a:xfrm>
            <a:off x="8062246" y="1813426"/>
            <a:ext cx="25882" cy="25881"/>
          </a:xfrm>
          <a:prstGeom prst="rect">
            <a:avLst/>
          </a:prstGeom>
        </p:spPr>
      </p:pic>
      <p:pic>
        <p:nvPicPr>
          <p:cNvPr id="2526" name="bg object 2526"/>
          <p:cNvPicPr/>
          <p:nvPr/>
        </p:nvPicPr>
        <p:blipFill>
          <a:blip r:embed="rId1221" cstate="print"/>
          <a:stretch>
            <a:fillRect/>
          </a:stretch>
        </p:blipFill>
        <p:spPr>
          <a:xfrm>
            <a:off x="8129321" y="1813426"/>
            <a:ext cx="25888" cy="25881"/>
          </a:xfrm>
          <a:prstGeom prst="rect">
            <a:avLst/>
          </a:prstGeom>
        </p:spPr>
      </p:pic>
      <p:pic>
        <p:nvPicPr>
          <p:cNvPr id="2527" name="bg object 2527"/>
          <p:cNvPicPr/>
          <p:nvPr/>
        </p:nvPicPr>
        <p:blipFill>
          <a:blip r:embed="rId1236" cstate="print"/>
          <a:stretch>
            <a:fillRect/>
          </a:stretch>
        </p:blipFill>
        <p:spPr>
          <a:xfrm>
            <a:off x="8196390" y="1813426"/>
            <a:ext cx="25882" cy="25881"/>
          </a:xfrm>
          <a:prstGeom prst="rect">
            <a:avLst/>
          </a:prstGeom>
        </p:spPr>
      </p:pic>
      <p:pic>
        <p:nvPicPr>
          <p:cNvPr id="2528" name="bg object 2528"/>
          <p:cNvPicPr/>
          <p:nvPr/>
        </p:nvPicPr>
        <p:blipFill>
          <a:blip r:embed="rId1228" cstate="print"/>
          <a:stretch>
            <a:fillRect/>
          </a:stretch>
        </p:blipFill>
        <p:spPr>
          <a:xfrm>
            <a:off x="8263458" y="1813426"/>
            <a:ext cx="25895" cy="25881"/>
          </a:xfrm>
          <a:prstGeom prst="rect">
            <a:avLst/>
          </a:prstGeom>
        </p:spPr>
      </p:pic>
      <p:pic>
        <p:nvPicPr>
          <p:cNvPr id="2529" name="bg object 2529"/>
          <p:cNvPicPr/>
          <p:nvPr/>
        </p:nvPicPr>
        <p:blipFill>
          <a:blip r:embed="rId1228" cstate="print"/>
          <a:stretch>
            <a:fillRect/>
          </a:stretch>
        </p:blipFill>
        <p:spPr>
          <a:xfrm>
            <a:off x="8330534" y="1813426"/>
            <a:ext cx="25882" cy="25881"/>
          </a:xfrm>
          <a:prstGeom prst="rect">
            <a:avLst/>
          </a:prstGeom>
        </p:spPr>
      </p:pic>
      <p:pic>
        <p:nvPicPr>
          <p:cNvPr id="2530" name="bg object 2530"/>
          <p:cNvPicPr/>
          <p:nvPr/>
        </p:nvPicPr>
        <p:blipFill>
          <a:blip r:embed="rId1237" cstate="print"/>
          <a:stretch>
            <a:fillRect/>
          </a:stretch>
        </p:blipFill>
        <p:spPr>
          <a:xfrm>
            <a:off x="8867089" y="1813426"/>
            <a:ext cx="25895" cy="25881"/>
          </a:xfrm>
          <a:prstGeom prst="rect">
            <a:avLst/>
          </a:prstGeom>
        </p:spPr>
      </p:pic>
      <p:pic>
        <p:nvPicPr>
          <p:cNvPr id="2531" name="bg object 2531"/>
          <p:cNvPicPr/>
          <p:nvPr/>
        </p:nvPicPr>
        <p:blipFill>
          <a:blip r:embed="rId1237" cstate="print"/>
          <a:stretch>
            <a:fillRect/>
          </a:stretch>
        </p:blipFill>
        <p:spPr>
          <a:xfrm>
            <a:off x="8934170" y="1813426"/>
            <a:ext cx="25882" cy="25881"/>
          </a:xfrm>
          <a:prstGeom prst="rect">
            <a:avLst/>
          </a:prstGeom>
        </p:spPr>
      </p:pic>
      <p:pic>
        <p:nvPicPr>
          <p:cNvPr id="2532" name="bg object 2532"/>
          <p:cNvPicPr/>
          <p:nvPr/>
        </p:nvPicPr>
        <p:blipFill>
          <a:blip r:embed="rId1238" cstate="print"/>
          <a:stretch>
            <a:fillRect/>
          </a:stretch>
        </p:blipFill>
        <p:spPr>
          <a:xfrm>
            <a:off x="9001233" y="1813426"/>
            <a:ext cx="25888" cy="25881"/>
          </a:xfrm>
          <a:prstGeom prst="rect">
            <a:avLst/>
          </a:prstGeom>
        </p:spPr>
      </p:pic>
      <p:pic>
        <p:nvPicPr>
          <p:cNvPr id="2533" name="bg object 2533"/>
          <p:cNvPicPr/>
          <p:nvPr/>
        </p:nvPicPr>
        <p:blipFill>
          <a:blip r:embed="rId1239" cstate="print"/>
          <a:stretch>
            <a:fillRect/>
          </a:stretch>
        </p:blipFill>
        <p:spPr>
          <a:xfrm>
            <a:off x="3099042" y="1880491"/>
            <a:ext cx="25882" cy="25881"/>
          </a:xfrm>
          <a:prstGeom prst="rect">
            <a:avLst/>
          </a:prstGeom>
        </p:spPr>
      </p:pic>
      <p:pic>
        <p:nvPicPr>
          <p:cNvPr id="2534" name="bg object 2534"/>
          <p:cNvPicPr/>
          <p:nvPr/>
        </p:nvPicPr>
        <p:blipFill>
          <a:blip r:embed="rId1239" cstate="print"/>
          <a:stretch>
            <a:fillRect/>
          </a:stretch>
        </p:blipFill>
        <p:spPr>
          <a:xfrm>
            <a:off x="3166104" y="1880491"/>
            <a:ext cx="25882" cy="25881"/>
          </a:xfrm>
          <a:prstGeom prst="rect">
            <a:avLst/>
          </a:prstGeom>
        </p:spPr>
      </p:pic>
      <p:pic>
        <p:nvPicPr>
          <p:cNvPr id="2535" name="bg object 2535"/>
          <p:cNvPicPr/>
          <p:nvPr/>
        </p:nvPicPr>
        <p:blipFill>
          <a:blip r:embed="rId1231" cstate="print"/>
          <a:stretch>
            <a:fillRect/>
          </a:stretch>
        </p:blipFill>
        <p:spPr>
          <a:xfrm>
            <a:off x="3166104" y="1813426"/>
            <a:ext cx="25882" cy="25881"/>
          </a:xfrm>
          <a:prstGeom prst="rect">
            <a:avLst/>
          </a:prstGeom>
        </p:spPr>
      </p:pic>
      <p:pic>
        <p:nvPicPr>
          <p:cNvPr id="2536" name="bg object 2536"/>
          <p:cNvPicPr/>
          <p:nvPr/>
        </p:nvPicPr>
        <p:blipFill>
          <a:blip r:embed="rId1240" cstate="print"/>
          <a:stretch>
            <a:fillRect/>
          </a:stretch>
        </p:blipFill>
        <p:spPr>
          <a:xfrm>
            <a:off x="3233173" y="1880491"/>
            <a:ext cx="25888" cy="25881"/>
          </a:xfrm>
          <a:prstGeom prst="rect">
            <a:avLst/>
          </a:prstGeom>
        </p:spPr>
      </p:pic>
      <p:pic>
        <p:nvPicPr>
          <p:cNvPr id="2537" name="bg object 2537"/>
          <p:cNvPicPr/>
          <p:nvPr/>
        </p:nvPicPr>
        <p:blipFill>
          <a:blip r:embed="rId1241" cstate="print"/>
          <a:stretch>
            <a:fillRect/>
          </a:stretch>
        </p:blipFill>
        <p:spPr>
          <a:xfrm>
            <a:off x="3434385" y="1880491"/>
            <a:ext cx="25882" cy="25881"/>
          </a:xfrm>
          <a:prstGeom prst="rect">
            <a:avLst/>
          </a:prstGeom>
        </p:spPr>
      </p:pic>
      <p:pic>
        <p:nvPicPr>
          <p:cNvPr id="2538" name="bg object 2538"/>
          <p:cNvPicPr/>
          <p:nvPr/>
        </p:nvPicPr>
        <p:blipFill>
          <a:blip r:embed="rId1241" cstate="print"/>
          <a:stretch>
            <a:fillRect/>
          </a:stretch>
        </p:blipFill>
        <p:spPr>
          <a:xfrm>
            <a:off x="3501454" y="1880491"/>
            <a:ext cx="25882" cy="25881"/>
          </a:xfrm>
          <a:prstGeom prst="rect">
            <a:avLst/>
          </a:prstGeom>
        </p:spPr>
      </p:pic>
      <p:pic>
        <p:nvPicPr>
          <p:cNvPr id="2539" name="bg object 2539"/>
          <p:cNvPicPr/>
          <p:nvPr/>
        </p:nvPicPr>
        <p:blipFill>
          <a:blip r:embed="rId1241" cstate="print"/>
          <a:stretch>
            <a:fillRect/>
          </a:stretch>
        </p:blipFill>
        <p:spPr>
          <a:xfrm>
            <a:off x="3568529" y="1880491"/>
            <a:ext cx="25888" cy="25881"/>
          </a:xfrm>
          <a:prstGeom prst="rect">
            <a:avLst/>
          </a:prstGeom>
        </p:spPr>
      </p:pic>
      <p:pic>
        <p:nvPicPr>
          <p:cNvPr id="2540" name="bg object 2540"/>
          <p:cNvPicPr/>
          <p:nvPr/>
        </p:nvPicPr>
        <p:blipFill>
          <a:blip r:embed="rId1241" cstate="print"/>
          <a:stretch>
            <a:fillRect/>
          </a:stretch>
        </p:blipFill>
        <p:spPr>
          <a:xfrm>
            <a:off x="3635598" y="1880491"/>
            <a:ext cx="25882" cy="25881"/>
          </a:xfrm>
          <a:prstGeom prst="rect">
            <a:avLst/>
          </a:prstGeom>
        </p:spPr>
      </p:pic>
      <p:pic>
        <p:nvPicPr>
          <p:cNvPr id="2541" name="bg object 2541"/>
          <p:cNvPicPr/>
          <p:nvPr/>
        </p:nvPicPr>
        <p:blipFill>
          <a:blip r:embed="rId1241" cstate="print"/>
          <a:stretch>
            <a:fillRect/>
          </a:stretch>
        </p:blipFill>
        <p:spPr>
          <a:xfrm>
            <a:off x="3702659" y="1880491"/>
            <a:ext cx="25895" cy="25881"/>
          </a:xfrm>
          <a:prstGeom prst="rect">
            <a:avLst/>
          </a:prstGeom>
        </p:spPr>
      </p:pic>
      <p:pic>
        <p:nvPicPr>
          <p:cNvPr id="2542" name="bg object 2542"/>
          <p:cNvPicPr/>
          <p:nvPr/>
        </p:nvPicPr>
        <p:blipFill>
          <a:blip r:embed="rId1242" cstate="print"/>
          <a:stretch>
            <a:fillRect/>
          </a:stretch>
        </p:blipFill>
        <p:spPr>
          <a:xfrm>
            <a:off x="5178222" y="1880491"/>
            <a:ext cx="25882" cy="25887"/>
          </a:xfrm>
          <a:prstGeom prst="rect">
            <a:avLst/>
          </a:prstGeom>
        </p:spPr>
      </p:pic>
      <p:pic>
        <p:nvPicPr>
          <p:cNvPr id="2543" name="bg object 2543"/>
          <p:cNvPicPr/>
          <p:nvPr/>
        </p:nvPicPr>
        <p:blipFill>
          <a:blip r:embed="rId1243" cstate="print"/>
          <a:stretch>
            <a:fillRect/>
          </a:stretch>
        </p:blipFill>
        <p:spPr>
          <a:xfrm>
            <a:off x="5245291" y="1880491"/>
            <a:ext cx="25882" cy="25887"/>
          </a:xfrm>
          <a:prstGeom prst="rect">
            <a:avLst/>
          </a:prstGeom>
        </p:spPr>
      </p:pic>
      <p:pic>
        <p:nvPicPr>
          <p:cNvPr id="2544" name="bg object 2544"/>
          <p:cNvPicPr/>
          <p:nvPr/>
        </p:nvPicPr>
        <p:blipFill>
          <a:blip r:embed="rId1243" cstate="print"/>
          <a:stretch>
            <a:fillRect/>
          </a:stretch>
        </p:blipFill>
        <p:spPr>
          <a:xfrm>
            <a:off x="5312353" y="1880491"/>
            <a:ext cx="25888" cy="25887"/>
          </a:xfrm>
          <a:prstGeom prst="rect">
            <a:avLst/>
          </a:prstGeom>
        </p:spPr>
      </p:pic>
      <p:pic>
        <p:nvPicPr>
          <p:cNvPr id="2545" name="bg object 2545"/>
          <p:cNvPicPr/>
          <p:nvPr/>
        </p:nvPicPr>
        <p:blipFill>
          <a:blip r:embed="rId1244" cstate="print"/>
          <a:stretch>
            <a:fillRect/>
          </a:stretch>
        </p:blipFill>
        <p:spPr>
          <a:xfrm>
            <a:off x="7726896" y="1880497"/>
            <a:ext cx="25882" cy="25881"/>
          </a:xfrm>
          <a:prstGeom prst="rect">
            <a:avLst/>
          </a:prstGeom>
        </p:spPr>
      </p:pic>
      <p:pic>
        <p:nvPicPr>
          <p:cNvPr id="2546" name="bg object 2546"/>
          <p:cNvPicPr/>
          <p:nvPr/>
        </p:nvPicPr>
        <p:blipFill>
          <a:blip r:embed="rId1244" cstate="print"/>
          <a:stretch>
            <a:fillRect/>
          </a:stretch>
        </p:blipFill>
        <p:spPr>
          <a:xfrm>
            <a:off x="7793971" y="1880497"/>
            <a:ext cx="25882" cy="25881"/>
          </a:xfrm>
          <a:prstGeom prst="rect">
            <a:avLst/>
          </a:prstGeom>
        </p:spPr>
      </p:pic>
      <p:pic>
        <p:nvPicPr>
          <p:cNvPr id="2547" name="bg object 2547"/>
          <p:cNvPicPr/>
          <p:nvPr/>
        </p:nvPicPr>
        <p:blipFill>
          <a:blip r:embed="rId1244" cstate="print"/>
          <a:stretch>
            <a:fillRect/>
          </a:stretch>
        </p:blipFill>
        <p:spPr>
          <a:xfrm>
            <a:off x="7861033" y="1880497"/>
            <a:ext cx="25895" cy="25881"/>
          </a:xfrm>
          <a:prstGeom prst="rect">
            <a:avLst/>
          </a:prstGeom>
        </p:spPr>
      </p:pic>
      <p:pic>
        <p:nvPicPr>
          <p:cNvPr id="2548" name="bg object 2548"/>
          <p:cNvPicPr/>
          <p:nvPr/>
        </p:nvPicPr>
        <p:blipFill>
          <a:blip r:embed="rId1244" cstate="print"/>
          <a:stretch>
            <a:fillRect/>
          </a:stretch>
        </p:blipFill>
        <p:spPr>
          <a:xfrm>
            <a:off x="7928108" y="1880497"/>
            <a:ext cx="25888" cy="25881"/>
          </a:xfrm>
          <a:prstGeom prst="rect">
            <a:avLst/>
          </a:prstGeom>
        </p:spPr>
      </p:pic>
      <p:pic>
        <p:nvPicPr>
          <p:cNvPr id="2549" name="bg object 2549"/>
          <p:cNvPicPr/>
          <p:nvPr/>
        </p:nvPicPr>
        <p:blipFill>
          <a:blip r:embed="rId1244" cstate="print"/>
          <a:stretch>
            <a:fillRect/>
          </a:stretch>
        </p:blipFill>
        <p:spPr>
          <a:xfrm>
            <a:off x="7995177" y="1880497"/>
            <a:ext cx="25888" cy="25881"/>
          </a:xfrm>
          <a:prstGeom prst="rect">
            <a:avLst/>
          </a:prstGeom>
        </p:spPr>
      </p:pic>
      <p:pic>
        <p:nvPicPr>
          <p:cNvPr id="2550" name="bg object 2550"/>
          <p:cNvPicPr/>
          <p:nvPr/>
        </p:nvPicPr>
        <p:blipFill>
          <a:blip r:embed="rId1245" cstate="print"/>
          <a:stretch>
            <a:fillRect/>
          </a:stretch>
        </p:blipFill>
        <p:spPr>
          <a:xfrm>
            <a:off x="8062246" y="1880497"/>
            <a:ext cx="25882" cy="25881"/>
          </a:xfrm>
          <a:prstGeom prst="rect">
            <a:avLst/>
          </a:prstGeom>
        </p:spPr>
      </p:pic>
      <p:pic>
        <p:nvPicPr>
          <p:cNvPr id="2551" name="bg object 2551"/>
          <p:cNvPicPr/>
          <p:nvPr/>
        </p:nvPicPr>
        <p:blipFill>
          <a:blip r:embed="rId1246" cstate="print"/>
          <a:stretch>
            <a:fillRect/>
          </a:stretch>
        </p:blipFill>
        <p:spPr>
          <a:xfrm>
            <a:off x="8196390" y="1880497"/>
            <a:ext cx="25882" cy="25881"/>
          </a:xfrm>
          <a:prstGeom prst="rect">
            <a:avLst/>
          </a:prstGeom>
        </p:spPr>
      </p:pic>
      <p:pic>
        <p:nvPicPr>
          <p:cNvPr id="2552" name="bg object 2552"/>
          <p:cNvPicPr/>
          <p:nvPr/>
        </p:nvPicPr>
        <p:blipFill>
          <a:blip r:embed="rId1247" cstate="print"/>
          <a:stretch>
            <a:fillRect/>
          </a:stretch>
        </p:blipFill>
        <p:spPr>
          <a:xfrm>
            <a:off x="8263458" y="1880497"/>
            <a:ext cx="25895" cy="25881"/>
          </a:xfrm>
          <a:prstGeom prst="rect">
            <a:avLst/>
          </a:prstGeom>
        </p:spPr>
      </p:pic>
      <p:pic>
        <p:nvPicPr>
          <p:cNvPr id="2553" name="bg object 2553"/>
          <p:cNvPicPr/>
          <p:nvPr/>
        </p:nvPicPr>
        <p:blipFill>
          <a:blip r:embed="rId1248" cstate="print"/>
          <a:stretch>
            <a:fillRect/>
          </a:stretch>
        </p:blipFill>
        <p:spPr>
          <a:xfrm>
            <a:off x="8934170" y="1880497"/>
            <a:ext cx="25882" cy="25881"/>
          </a:xfrm>
          <a:prstGeom prst="rect">
            <a:avLst/>
          </a:prstGeom>
        </p:spPr>
      </p:pic>
      <p:pic>
        <p:nvPicPr>
          <p:cNvPr id="2554" name="bg object 2554"/>
          <p:cNvPicPr/>
          <p:nvPr/>
        </p:nvPicPr>
        <p:blipFill>
          <a:blip r:embed="rId1249" cstate="print"/>
          <a:stretch>
            <a:fillRect/>
          </a:stretch>
        </p:blipFill>
        <p:spPr>
          <a:xfrm>
            <a:off x="9001233" y="1880497"/>
            <a:ext cx="25888" cy="25881"/>
          </a:xfrm>
          <a:prstGeom prst="rect">
            <a:avLst/>
          </a:prstGeom>
        </p:spPr>
      </p:pic>
      <p:pic>
        <p:nvPicPr>
          <p:cNvPr id="2555" name="bg object 2555"/>
          <p:cNvPicPr/>
          <p:nvPr/>
        </p:nvPicPr>
        <p:blipFill>
          <a:blip r:embed="rId1250" cstate="print"/>
          <a:stretch>
            <a:fillRect/>
          </a:stretch>
        </p:blipFill>
        <p:spPr>
          <a:xfrm>
            <a:off x="9135377" y="1880497"/>
            <a:ext cx="25888" cy="25881"/>
          </a:xfrm>
          <a:prstGeom prst="rect">
            <a:avLst/>
          </a:prstGeom>
        </p:spPr>
      </p:pic>
      <p:pic>
        <p:nvPicPr>
          <p:cNvPr id="2556" name="bg object 2556"/>
          <p:cNvPicPr/>
          <p:nvPr/>
        </p:nvPicPr>
        <p:blipFill>
          <a:blip r:embed="rId1251" cstate="print"/>
          <a:stretch>
            <a:fillRect/>
          </a:stretch>
        </p:blipFill>
        <p:spPr>
          <a:xfrm>
            <a:off x="2897823" y="1947560"/>
            <a:ext cx="25882" cy="25881"/>
          </a:xfrm>
          <a:prstGeom prst="rect">
            <a:avLst/>
          </a:prstGeom>
        </p:spPr>
      </p:pic>
      <p:pic>
        <p:nvPicPr>
          <p:cNvPr id="2557" name="bg object 2557"/>
          <p:cNvPicPr/>
          <p:nvPr/>
        </p:nvPicPr>
        <p:blipFill>
          <a:blip r:embed="rId1252" cstate="print"/>
          <a:stretch>
            <a:fillRect/>
          </a:stretch>
        </p:blipFill>
        <p:spPr>
          <a:xfrm>
            <a:off x="2964892" y="1947560"/>
            <a:ext cx="25888" cy="25881"/>
          </a:xfrm>
          <a:prstGeom prst="rect">
            <a:avLst/>
          </a:prstGeom>
        </p:spPr>
      </p:pic>
      <p:pic>
        <p:nvPicPr>
          <p:cNvPr id="2558" name="bg object 2558"/>
          <p:cNvPicPr/>
          <p:nvPr/>
        </p:nvPicPr>
        <p:blipFill>
          <a:blip r:embed="rId1253" cstate="print"/>
          <a:stretch>
            <a:fillRect/>
          </a:stretch>
        </p:blipFill>
        <p:spPr>
          <a:xfrm>
            <a:off x="5178222" y="1947560"/>
            <a:ext cx="25882" cy="25881"/>
          </a:xfrm>
          <a:prstGeom prst="rect">
            <a:avLst/>
          </a:prstGeom>
        </p:spPr>
      </p:pic>
      <p:pic>
        <p:nvPicPr>
          <p:cNvPr id="2559" name="bg object 2559"/>
          <p:cNvPicPr/>
          <p:nvPr/>
        </p:nvPicPr>
        <p:blipFill>
          <a:blip r:embed="rId1254" cstate="print"/>
          <a:stretch>
            <a:fillRect/>
          </a:stretch>
        </p:blipFill>
        <p:spPr>
          <a:xfrm>
            <a:off x="6989121" y="1947560"/>
            <a:ext cx="25888" cy="25881"/>
          </a:xfrm>
          <a:prstGeom prst="rect">
            <a:avLst/>
          </a:prstGeom>
        </p:spPr>
      </p:pic>
      <p:pic>
        <p:nvPicPr>
          <p:cNvPr id="2560" name="bg object 2560"/>
          <p:cNvPicPr/>
          <p:nvPr/>
        </p:nvPicPr>
        <p:blipFill>
          <a:blip r:embed="rId1254" cstate="print"/>
          <a:stretch>
            <a:fillRect/>
          </a:stretch>
        </p:blipFill>
        <p:spPr>
          <a:xfrm>
            <a:off x="7056190" y="1947560"/>
            <a:ext cx="25882" cy="25881"/>
          </a:xfrm>
          <a:prstGeom prst="rect">
            <a:avLst/>
          </a:prstGeom>
        </p:spPr>
      </p:pic>
      <p:pic>
        <p:nvPicPr>
          <p:cNvPr id="2561" name="bg object 2561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26896" y="1947560"/>
            <a:ext cx="25882" cy="25881"/>
          </a:xfrm>
          <a:prstGeom prst="rect">
            <a:avLst/>
          </a:prstGeom>
        </p:spPr>
      </p:pic>
      <p:pic>
        <p:nvPicPr>
          <p:cNvPr id="2562" name="bg object 2562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93971" y="1947560"/>
            <a:ext cx="25882" cy="25881"/>
          </a:xfrm>
          <a:prstGeom prst="rect">
            <a:avLst/>
          </a:prstGeom>
        </p:spPr>
      </p:pic>
      <p:pic>
        <p:nvPicPr>
          <p:cNvPr id="2563" name="bg object 2563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861033" y="1947560"/>
            <a:ext cx="25895" cy="25881"/>
          </a:xfrm>
          <a:prstGeom prst="rect">
            <a:avLst/>
          </a:prstGeom>
        </p:spPr>
      </p:pic>
      <p:pic>
        <p:nvPicPr>
          <p:cNvPr id="2564" name="bg object 2564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928108" y="1947560"/>
            <a:ext cx="25888" cy="25881"/>
          </a:xfrm>
          <a:prstGeom prst="rect">
            <a:avLst/>
          </a:prstGeom>
        </p:spPr>
      </p:pic>
      <p:pic>
        <p:nvPicPr>
          <p:cNvPr id="2565" name="bg object 2565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995177" y="1947560"/>
            <a:ext cx="25888" cy="25881"/>
          </a:xfrm>
          <a:prstGeom prst="rect">
            <a:avLst/>
          </a:prstGeom>
        </p:spPr>
      </p:pic>
      <p:pic>
        <p:nvPicPr>
          <p:cNvPr id="2566" name="bg object 2566"/>
          <p:cNvPicPr/>
          <p:nvPr/>
        </p:nvPicPr>
        <p:blipFill>
          <a:blip r:embed="rId1256" cstate="print"/>
          <a:stretch>
            <a:fillRect/>
          </a:stretch>
        </p:blipFill>
        <p:spPr>
          <a:xfrm>
            <a:off x="8062246" y="1947560"/>
            <a:ext cx="25882" cy="25881"/>
          </a:xfrm>
          <a:prstGeom prst="rect">
            <a:avLst/>
          </a:prstGeom>
        </p:spPr>
      </p:pic>
      <p:pic>
        <p:nvPicPr>
          <p:cNvPr id="2567" name="bg object 2567"/>
          <p:cNvPicPr/>
          <p:nvPr/>
        </p:nvPicPr>
        <p:blipFill>
          <a:blip r:embed="rId1257" cstate="print"/>
          <a:stretch>
            <a:fillRect/>
          </a:stretch>
        </p:blipFill>
        <p:spPr>
          <a:xfrm>
            <a:off x="8129321" y="1947560"/>
            <a:ext cx="25888" cy="25881"/>
          </a:xfrm>
          <a:prstGeom prst="rect">
            <a:avLst/>
          </a:prstGeom>
        </p:spPr>
      </p:pic>
      <p:pic>
        <p:nvPicPr>
          <p:cNvPr id="2568" name="bg object 2568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196390" y="1947560"/>
            <a:ext cx="25882" cy="25881"/>
          </a:xfrm>
          <a:prstGeom prst="rect">
            <a:avLst/>
          </a:prstGeom>
        </p:spPr>
      </p:pic>
      <p:pic>
        <p:nvPicPr>
          <p:cNvPr id="2569" name="bg object 2569"/>
          <p:cNvPicPr/>
          <p:nvPr/>
        </p:nvPicPr>
        <p:blipFill>
          <a:blip r:embed="rId1259" cstate="print"/>
          <a:stretch>
            <a:fillRect/>
          </a:stretch>
        </p:blipFill>
        <p:spPr>
          <a:xfrm>
            <a:off x="8934170" y="1947560"/>
            <a:ext cx="25882" cy="25881"/>
          </a:xfrm>
          <a:prstGeom prst="rect">
            <a:avLst/>
          </a:prstGeom>
        </p:spPr>
      </p:pic>
      <p:pic>
        <p:nvPicPr>
          <p:cNvPr id="2570" name="bg object 2570"/>
          <p:cNvPicPr/>
          <p:nvPr/>
        </p:nvPicPr>
        <p:blipFill>
          <a:blip r:embed="rId1260" cstate="print"/>
          <a:stretch>
            <a:fillRect/>
          </a:stretch>
        </p:blipFill>
        <p:spPr>
          <a:xfrm>
            <a:off x="2897823" y="2014619"/>
            <a:ext cx="25882" cy="25881"/>
          </a:xfrm>
          <a:prstGeom prst="rect">
            <a:avLst/>
          </a:prstGeom>
        </p:spPr>
      </p:pic>
      <p:pic>
        <p:nvPicPr>
          <p:cNvPr id="2571" name="bg object 2571"/>
          <p:cNvPicPr/>
          <p:nvPr/>
        </p:nvPicPr>
        <p:blipFill>
          <a:blip r:embed="rId1252" cstate="print"/>
          <a:stretch>
            <a:fillRect/>
          </a:stretch>
        </p:blipFill>
        <p:spPr>
          <a:xfrm>
            <a:off x="2964892" y="2014619"/>
            <a:ext cx="25888" cy="25881"/>
          </a:xfrm>
          <a:prstGeom prst="rect">
            <a:avLst/>
          </a:prstGeom>
        </p:spPr>
      </p:pic>
      <p:pic>
        <p:nvPicPr>
          <p:cNvPr id="2572" name="bg object 2572"/>
          <p:cNvPicPr/>
          <p:nvPr/>
        </p:nvPicPr>
        <p:blipFill>
          <a:blip r:embed="rId1261" cstate="print"/>
          <a:stretch>
            <a:fillRect/>
          </a:stretch>
        </p:blipFill>
        <p:spPr>
          <a:xfrm>
            <a:off x="3031960" y="2014619"/>
            <a:ext cx="25882" cy="25881"/>
          </a:xfrm>
          <a:prstGeom prst="rect">
            <a:avLst/>
          </a:prstGeom>
        </p:spPr>
      </p:pic>
      <p:pic>
        <p:nvPicPr>
          <p:cNvPr id="2573" name="bg object 2573"/>
          <p:cNvPicPr/>
          <p:nvPr/>
        </p:nvPicPr>
        <p:blipFill>
          <a:blip r:embed="rId1262" cstate="print"/>
          <a:stretch>
            <a:fillRect/>
          </a:stretch>
        </p:blipFill>
        <p:spPr>
          <a:xfrm>
            <a:off x="3233173" y="2014619"/>
            <a:ext cx="25888" cy="25881"/>
          </a:xfrm>
          <a:prstGeom prst="rect">
            <a:avLst/>
          </a:prstGeom>
        </p:spPr>
      </p:pic>
      <p:pic>
        <p:nvPicPr>
          <p:cNvPr id="2574" name="bg object 2574"/>
          <p:cNvPicPr/>
          <p:nvPr/>
        </p:nvPicPr>
        <p:blipFill>
          <a:blip r:embed="rId1262" cstate="print"/>
          <a:stretch>
            <a:fillRect/>
          </a:stretch>
        </p:blipFill>
        <p:spPr>
          <a:xfrm>
            <a:off x="3300242" y="2014619"/>
            <a:ext cx="25882" cy="25881"/>
          </a:xfrm>
          <a:prstGeom prst="rect">
            <a:avLst/>
          </a:prstGeom>
        </p:spPr>
      </p:pic>
      <p:pic>
        <p:nvPicPr>
          <p:cNvPr id="2575" name="bg object 2575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434385" y="2014619"/>
            <a:ext cx="25882" cy="25881"/>
          </a:xfrm>
          <a:prstGeom prst="rect">
            <a:avLst/>
          </a:prstGeom>
        </p:spPr>
      </p:pic>
      <p:pic>
        <p:nvPicPr>
          <p:cNvPr id="2576" name="bg object 2576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68529" y="2014619"/>
            <a:ext cx="25888" cy="25881"/>
          </a:xfrm>
          <a:prstGeom prst="rect">
            <a:avLst/>
          </a:prstGeom>
        </p:spPr>
      </p:pic>
      <p:pic>
        <p:nvPicPr>
          <p:cNvPr id="2577" name="bg object 2577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702659" y="2014619"/>
            <a:ext cx="25895" cy="25881"/>
          </a:xfrm>
          <a:prstGeom prst="rect">
            <a:avLst/>
          </a:prstGeom>
        </p:spPr>
      </p:pic>
      <p:pic>
        <p:nvPicPr>
          <p:cNvPr id="2578" name="bg object 2578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769741" y="2014619"/>
            <a:ext cx="25882" cy="25881"/>
          </a:xfrm>
          <a:prstGeom prst="rect">
            <a:avLst/>
          </a:prstGeom>
        </p:spPr>
      </p:pic>
      <p:pic>
        <p:nvPicPr>
          <p:cNvPr id="2579" name="bg object 2579"/>
          <p:cNvPicPr/>
          <p:nvPr/>
        </p:nvPicPr>
        <p:blipFill>
          <a:blip r:embed="rId1264" cstate="print"/>
          <a:stretch>
            <a:fillRect/>
          </a:stretch>
        </p:blipFill>
        <p:spPr>
          <a:xfrm>
            <a:off x="3836803" y="2014619"/>
            <a:ext cx="25888" cy="25881"/>
          </a:xfrm>
          <a:prstGeom prst="rect">
            <a:avLst/>
          </a:prstGeom>
        </p:spPr>
      </p:pic>
      <p:pic>
        <p:nvPicPr>
          <p:cNvPr id="2580" name="bg object 2580"/>
          <p:cNvPicPr/>
          <p:nvPr/>
        </p:nvPicPr>
        <p:blipFill>
          <a:blip r:embed="rId1265" cstate="print"/>
          <a:stretch>
            <a:fillRect/>
          </a:stretch>
        </p:blipFill>
        <p:spPr>
          <a:xfrm>
            <a:off x="5111140" y="2014619"/>
            <a:ext cx="25895" cy="25887"/>
          </a:xfrm>
          <a:prstGeom prst="rect">
            <a:avLst/>
          </a:prstGeom>
        </p:spPr>
      </p:pic>
      <p:pic>
        <p:nvPicPr>
          <p:cNvPr id="2581" name="bg object 2581"/>
          <p:cNvPicPr/>
          <p:nvPr/>
        </p:nvPicPr>
        <p:blipFill>
          <a:blip r:embed="rId1253" cstate="print"/>
          <a:stretch>
            <a:fillRect/>
          </a:stretch>
        </p:blipFill>
        <p:spPr>
          <a:xfrm>
            <a:off x="5178222" y="2014619"/>
            <a:ext cx="25882" cy="25887"/>
          </a:xfrm>
          <a:prstGeom prst="rect">
            <a:avLst/>
          </a:prstGeom>
        </p:spPr>
      </p:pic>
      <p:pic>
        <p:nvPicPr>
          <p:cNvPr id="2582" name="bg object 2582"/>
          <p:cNvPicPr/>
          <p:nvPr/>
        </p:nvPicPr>
        <p:blipFill>
          <a:blip r:embed="rId1254" cstate="print"/>
          <a:stretch>
            <a:fillRect/>
          </a:stretch>
        </p:blipFill>
        <p:spPr>
          <a:xfrm>
            <a:off x="6989121" y="2014625"/>
            <a:ext cx="25888" cy="25881"/>
          </a:xfrm>
          <a:prstGeom prst="rect">
            <a:avLst/>
          </a:prstGeom>
        </p:spPr>
      </p:pic>
      <p:pic>
        <p:nvPicPr>
          <p:cNvPr id="2583" name="bg object 2583"/>
          <p:cNvPicPr/>
          <p:nvPr/>
        </p:nvPicPr>
        <p:blipFill>
          <a:blip r:embed="rId1266" cstate="print"/>
          <a:stretch>
            <a:fillRect/>
          </a:stretch>
        </p:blipFill>
        <p:spPr>
          <a:xfrm>
            <a:off x="7324478" y="2014625"/>
            <a:ext cx="25882" cy="25881"/>
          </a:xfrm>
          <a:prstGeom prst="rect">
            <a:avLst/>
          </a:prstGeom>
        </p:spPr>
      </p:pic>
      <p:pic>
        <p:nvPicPr>
          <p:cNvPr id="2584" name="bg object 2584"/>
          <p:cNvPicPr/>
          <p:nvPr/>
        </p:nvPicPr>
        <p:blipFill>
          <a:blip r:embed="rId1267" cstate="print"/>
          <a:stretch>
            <a:fillRect/>
          </a:stretch>
        </p:blipFill>
        <p:spPr>
          <a:xfrm>
            <a:off x="7458615" y="2014625"/>
            <a:ext cx="25882" cy="25881"/>
          </a:xfrm>
          <a:prstGeom prst="rect">
            <a:avLst/>
          </a:prstGeom>
        </p:spPr>
      </p:pic>
      <p:pic>
        <p:nvPicPr>
          <p:cNvPr id="2585" name="bg object 2585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592752" y="2014625"/>
            <a:ext cx="25888" cy="25881"/>
          </a:xfrm>
          <a:prstGeom prst="rect">
            <a:avLst/>
          </a:prstGeom>
        </p:spPr>
      </p:pic>
      <p:pic>
        <p:nvPicPr>
          <p:cNvPr id="2586" name="bg object 2586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659828" y="2014625"/>
            <a:ext cx="25888" cy="25881"/>
          </a:xfrm>
          <a:prstGeom prst="rect">
            <a:avLst/>
          </a:prstGeom>
        </p:spPr>
      </p:pic>
      <p:pic>
        <p:nvPicPr>
          <p:cNvPr id="2587" name="bg object 2587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26896" y="2014625"/>
            <a:ext cx="25882" cy="25881"/>
          </a:xfrm>
          <a:prstGeom prst="rect">
            <a:avLst/>
          </a:prstGeom>
        </p:spPr>
      </p:pic>
      <p:pic>
        <p:nvPicPr>
          <p:cNvPr id="2588" name="bg object 2588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93971" y="2014625"/>
            <a:ext cx="25882" cy="25881"/>
          </a:xfrm>
          <a:prstGeom prst="rect">
            <a:avLst/>
          </a:prstGeom>
        </p:spPr>
      </p:pic>
      <p:pic>
        <p:nvPicPr>
          <p:cNvPr id="2589" name="bg object 2589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861033" y="2014625"/>
            <a:ext cx="25895" cy="25881"/>
          </a:xfrm>
          <a:prstGeom prst="rect">
            <a:avLst/>
          </a:prstGeom>
        </p:spPr>
      </p:pic>
      <p:pic>
        <p:nvPicPr>
          <p:cNvPr id="2590" name="bg object 2590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928108" y="2014625"/>
            <a:ext cx="25888" cy="25881"/>
          </a:xfrm>
          <a:prstGeom prst="rect">
            <a:avLst/>
          </a:prstGeom>
        </p:spPr>
      </p:pic>
      <p:pic>
        <p:nvPicPr>
          <p:cNvPr id="2591" name="bg object 2591"/>
          <p:cNvPicPr/>
          <p:nvPr/>
        </p:nvPicPr>
        <p:blipFill>
          <a:blip r:embed="rId1268" cstate="print"/>
          <a:stretch>
            <a:fillRect/>
          </a:stretch>
        </p:blipFill>
        <p:spPr>
          <a:xfrm>
            <a:off x="7995177" y="2014625"/>
            <a:ext cx="25888" cy="25881"/>
          </a:xfrm>
          <a:prstGeom prst="rect">
            <a:avLst/>
          </a:prstGeom>
        </p:spPr>
      </p:pic>
      <p:pic>
        <p:nvPicPr>
          <p:cNvPr id="2592" name="bg object 2592"/>
          <p:cNvPicPr/>
          <p:nvPr/>
        </p:nvPicPr>
        <p:blipFill>
          <a:blip r:embed="rId1257" cstate="print"/>
          <a:stretch>
            <a:fillRect/>
          </a:stretch>
        </p:blipFill>
        <p:spPr>
          <a:xfrm>
            <a:off x="8062246" y="2014625"/>
            <a:ext cx="25882" cy="25881"/>
          </a:xfrm>
          <a:prstGeom prst="rect">
            <a:avLst/>
          </a:prstGeom>
        </p:spPr>
      </p:pic>
      <p:pic>
        <p:nvPicPr>
          <p:cNvPr id="2593" name="bg object 2593"/>
          <p:cNvPicPr/>
          <p:nvPr/>
        </p:nvPicPr>
        <p:blipFill>
          <a:blip r:embed="rId1257" cstate="print"/>
          <a:stretch>
            <a:fillRect/>
          </a:stretch>
        </p:blipFill>
        <p:spPr>
          <a:xfrm>
            <a:off x="8129321" y="2014625"/>
            <a:ext cx="25888" cy="25881"/>
          </a:xfrm>
          <a:prstGeom prst="rect">
            <a:avLst/>
          </a:prstGeom>
        </p:spPr>
      </p:pic>
      <p:pic>
        <p:nvPicPr>
          <p:cNvPr id="2594" name="bg object 2594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263458" y="2014625"/>
            <a:ext cx="25895" cy="25881"/>
          </a:xfrm>
          <a:prstGeom prst="rect">
            <a:avLst/>
          </a:prstGeom>
        </p:spPr>
      </p:pic>
      <p:pic>
        <p:nvPicPr>
          <p:cNvPr id="2595" name="bg object 2595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330534" y="2014625"/>
            <a:ext cx="25882" cy="25881"/>
          </a:xfrm>
          <a:prstGeom prst="rect">
            <a:avLst/>
          </a:prstGeom>
        </p:spPr>
      </p:pic>
      <p:pic>
        <p:nvPicPr>
          <p:cNvPr id="2596" name="bg object 2596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330534" y="1947560"/>
            <a:ext cx="25882" cy="25881"/>
          </a:xfrm>
          <a:prstGeom prst="rect">
            <a:avLst/>
          </a:prstGeom>
        </p:spPr>
      </p:pic>
      <p:pic>
        <p:nvPicPr>
          <p:cNvPr id="2597" name="bg object 2597"/>
          <p:cNvPicPr/>
          <p:nvPr/>
        </p:nvPicPr>
        <p:blipFill>
          <a:blip r:embed="rId1269" cstate="print"/>
          <a:stretch>
            <a:fillRect/>
          </a:stretch>
        </p:blipFill>
        <p:spPr>
          <a:xfrm>
            <a:off x="8397602" y="2014625"/>
            <a:ext cx="25882" cy="25881"/>
          </a:xfrm>
          <a:prstGeom prst="rect">
            <a:avLst/>
          </a:prstGeom>
        </p:spPr>
      </p:pic>
      <p:pic>
        <p:nvPicPr>
          <p:cNvPr id="2598" name="bg object 2598"/>
          <p:cNvPicPr/>
          <p:nvPr/>
        </p:nvPicPr>
        <p:blipFill>
          <a:blip r:embed="rId1270" cstate="print"/>
          <a:stretch>
            <a:fillRect/>
          </a:stretch>
        </p:blipFill>
        <p:spPr>
          <a:xfrm>
            <a:off x="8598815" y="2014625"/>
            <a:ext cx="25882" cy="25881"/>
          </a:xfrm>
          <a:prstGeom prst="rect">
            <a:avLst/>
          </a:prstGeom>
        </p:spPr>
      </p:pic>
      <p:pic>
        <p:nvPicPr>
          <p:cNvPr id="2599" name="bg object 2599"/>
          <p:cNvPicPr/>
          <p:nvPr/>
        </p:nvPicPr>
        <p:blipFill>
          <a:blip r:embed="rId1271" cstate="print"/>
          <a:stretch>
            <a:fillRect/>
          </a:stretch>
        </p:blipFill>
        <p:spPr>
          <a:xfrm>
            <a:off x="8665890" y="2014625"/>
            <a:ext cx="25882" cy="25881"/>
          </a:xfrm>
          <a:prstGeom prst="rect">
            <a:avLst/>
          </a:prstGeom>
        </p:spPr>
      </p:pic>
      <p:pic>
        <p:nvPicPr>
          <p:cNvPr id="2600" name="bg object 2600"/>
          <p:cNvPicPr/>
          <p:nvPr/>
        </p:nvPicPr>
        <p:blipFill>
          <a:blip r:embed="rId1272" cstate="print"/>
          <a:stretch>
            <a:fillRect/>
          </a:stretch>
        </p:blipFill>
        <p:spPr>
          <a:xfrm>
            <a:off x="9001233" y="2014625"/>
            <a:ext cx="25888" cy="25881"/>
          </a:xfrm>
          <a:prstGeom prst="rect">
            <a:avLst/>
          </a:prstGeom>
        </p:spPr>
      </p:pic>
      <p:pic>
        <p:nvPicPr>
          <p:cNvPr id="2601" name="bg object 2601"/>
          <p:cNvPicPr/>
          <p:nvPr/>
        </p:nvPicPr>
        <p:blipFill>
          <a:blip r:embed="rId1273" cstate="print"/>
          <a:stretch>
            <a:fillRect/>
          </a:stretch>
        </p:blipFill>
        <p:spPr>
          <a:xfrm>
            <a:off x="2830748" y="2081688"/>
            <a:ext cx="25888" cy="25881"/>
          </a:xfrm>
          <a:prstGeom prst="rect">
            <a:avLst/>
          </a:prstGeom>
        </p:spPr>
      </p:pic>
      <p:pic>
        <p:nvPicPr>
          <p:cNvPr id="2602" name="bg object 2602"/>
          <p:cNvPicPr/>
          <p:nvPr/>
        </p:nvPicPr>
        <p:blipFill>
          <a:blip r:embed="rId1260" cstate="print"/>
          <a:stretch>
            <a:fillRect/>
          </a:stretch>
        </p:blipFill>
        <p:spPr>
          <a:xfrm>
            <a:off x="2897823" y="2081688"/>
            <a:ext cx="25882" cy="25881"/>
          </a:xfrm>
          <a:prstGeom prst="rect">
            <a:avLst/>
          </a:prstGeom>
        </p:spPr>
      </p:pic>
      <p:pic>
        <p:nvPicPr>
          <p:cNvPr id="2603" name="bg object 2603"/>
          <p:cNvPicPr/>
          <p:nvPr/>
        </p:nvPicPr>
        <p:blipFill>
          <a:blip r:embed="rId1274" cstate="print"/>
          <a:stretch>
            <a:fillRect/>
          </a:stretch>
        </p:blipFill>
        <p:spPr>
          <a:xfrm>
            <a:off x="2964892" y="2081688"/>
            <a:ext cx="25888" cy="25881"/>
          </a:xfrm>
          <a:prstGeom prst="rect">
            <a:avLst/>
          </a:prstGeom>
        </p:spPr>
      </p:pic>
      <p:pic>
        <p:nvPicPr>
          <p:cNvPr id="2604" name="bg object 2604"/>
          <p:cNvPicPr/>
          <p:nvPr/>
        </p:nvPicPr>
        <p:blipFill>
          <a:blip r:embed="rId1275" cstate="print"/>
          <a:stretch>
            <a:fillRect/>
          </a:stretch>
        </p:blipFill>
        <p:spPr>
          <a:xfrm>
            <a:off x="3031960" y="2081688"/>
            <a:ext cx="25882" cy="25881"/>
          </a:xfrm>
          <a:prstGeom prst="rect">
            <a:avLst/>
          </a:prstGeom>
        </p:spPr>
      </p:pic>
      <p:pic>
        <p:nvPicPr>
          <p:cNvPr id="2605" name="bg object 2605"/>
          <p:cNvPicPr/>
          <p:nvPr/>
        </p:nvPicPr>
        <p:blipFill>
          <a:blip r:embed="rId1276" cstate="print"/>
          <a:stretch>
            <a:fillRect/>
          </a:stretch>
        </p:blipFill>
        <p:spPr>
          <a:xfrm>
            <a:off x="3099042" y="2081688"/>
            <a:ext cx="25882" cy="25881"/>
          </a:xfrm>
          <a:prstGeom prst="rect">
            <a:avLst/>
          </a:prstGeom>
        </p:spPr>
      </p:pic>
      <p:pic>
        <p:nvPicPr>
          <p:cNvPr id="2606" name="bg object 2606"/>
          <p:cNvPicPr/>
          <p:nvPr/>
        </p:nvPicPr>
        <p:blipFill>
          <a:blip r:embed="rId1277" cstate="print"/>
          <a:stretch>
            <a:fillRect/>
          </a:stretch>
        </p:blipFill>
        <p:spPr>
          <a:xfrm>
            <a:off x="3166104" y="2081688"/>
            <a:ext cx="25882" cy="25881"/>
          </a:xfrm>
          <a:prstGeom prst="rect">
            <a:avLst/>
          </a:prstGeom>
        </p:spPr>
      </p:pic>
      <p:pic>
        <p:nvPicPr>
          <p:cNvPr id="2607" name="bg object 2607"/>
          <p:cNvPicPr/>
          <p:nvPr/>
        </p:nvPicPr>
        <p:blipFill>
          <a:blip r:embed="rId1262" cstate="print"/>
          <a:stretch>
            <a:fillRect/>
          </a:stretch>
        </p:blipFill>
        <p:spPr>
          <a:xfrm>
            <a:off x="3233173" y="2081688"/>
            <a:ext cx="25888" cy="25881"/>
          </a:xfrm>
          <a:prstGeom prst="rect">
            <a:avLst/>
          </a:prstGeom>
        </p:spPr>
      </p:pic>
      <p:pic>
        <p:nvPicPr>
          <p:cNvPr id="2608" name="bg object 2608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367316" y="2081688"/>
            <a:ext cx="25882" cy="25881"/>
          </a:xfrm>
          <a:prstGeom prst="rect">
            <a:avLst/>
          </a:prstGeom>
        </p:spPr>
      </p:pic>
      <p:pic>
        <p:nvPicPr>
          <p:cNvPr id="2609" name="bg object 2609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434385" y="2081688"/>
            <a:ext cx="25882" cy="25881"/>
          </a:xfrm>
          <a:prstGeom prst="rect">
            <a:avLst/>
          </a:prstGeom>
        </p:spPr>
      </p:pic>
      <p:pic>
        <p:nvPicPr>
          <p:cNvPr id="2610" name="bg object 2610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702659" y="2081688"/>
            <a:ext cx="25895" cy="25881"/>
          </a:xfrm>
          <a:prstGeom prst="rect">
            <a:avLst/>
          </a:prstGeom>
        </p:spPr>
      </p:pic>
      <p:pic>
        <p:nvPicPr>
          <p:cNvPr id="2611" name="bg object 2611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769741" y="2081688"/>
            <a:ext cx="25882" cy="25881"/>
          </a:xfrm>
          <a:prstGeom prst="rect">
            <a:avLst/>
          </a:prstGeom>
        </p:spPr>
      </p:pic>
      <p:pic>
        <p:nvPicPr>
          <p:cNvPr id="2612" name="bg object 2612"/>
          <p:cNvPicPr/>
          <p:nvPr/>
        </p:nvPicPr>
        <p:blipFill>
          <a:blip r:embed="rId1264" cstate="print"/>
          <a:stretch>
            <a:fillRect/>
          </a:stretch>
        </p:blipFill>
        <p:spPr>
          <a:xfrm>
            <a:off x="3836803" y="2081688"/>
            <a:ext cx="25888" cy="25881"/>
          </a:xfrm>
          <a:prstGeom prst="rect">
            <a:avLst/>
          </a:prstGeom>
        </p:spPr>
      </p:pic>
      <p:pic>
        <p:nvPicPr>
          <p:cNvPr id="2613" name="bg object 2613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903878" y="2081688"/>
            <a:ext cx="25882" cy="25881"/>
          </a:xfrm>
          <a:prstGeom prst="rect">
            <a:avLst/>
          </a:prstGeom>
        </p:spPr>
      </p:pic>
      <p:pic>
        <p:nvPicPr>
          <p:cNvPr id="2614" name="bg object 2614"/>
          <p:cNvPicPr/>
          <p:nvPr/>
        </p:nvPicPr>
        <p:blipFill>
          <a:blip r:embed="rId1278" cstate="print"/>
          <a:stretch>
            <a:fillRect/>
          </a:stretch>
        </p:blipFill>
        <p:spPr>
          <a:xfrm>
            <a:off x="3970947" y="2081688"/>
            <a:ext cx="25888" cy="25881"/>
          </a:xfrm>
          <a:prstGeom prst="rect">
            <a:avLst/>
          </a:prstGeom>
        </p:spPr>
      </p:pic>
      <p:pic>
        <p:nvPicPr>
          <p:cNvPr id="2615" name="bg object 2615"/>
          <p:cNvPicPr/>
          <p:nvPr/>
        </p:nvPicPr>
        <p:blipFill>
          <a:blip r:embed="rId1279" cstate="print"/>
          <a:stretch>
            <a:fillRect/>
          </a:stretch>
        </p:blipFill>
        <p:spPr>
          <a:xfrm>
            <a:off x="4440441" y="2081688"/>
            <a:ext cx="25882" cy="25881"/>
          </a:xfrm>
          <a:prstGeom prst="rect">
            <a:avLst/>
          </a:prstGeom>
        </p:spPr>
      </p:pic>
      <p:pic>
        <p:nvPicPr>
          <p:cNvPr id="2616" name="bg object 2616"/>
          <p:cNvPicPr/>
          <p:nvPr/>
        </p:nvPicPr>
        <p:blipFill>
          <a:blip r:embed="rId1265" cstate="print"/>
          <a:stretch>
            <a:fillRect/>
          </a:stretch>
        </p:blipFill>
        <p:spPr>
          <a:xfrm>
            <a:off x="5111140" y="2081688"/>
            <a:ext cx="25895" cy="25881"/>
          </a:xfrm>
          <a:prstGeom prst="rect">
            <a:avLst/>
          </a:prstGeom>
        </p:spPr>
      </p:pic>
      <p:pic>
        <p:nvPicPr>
          <p:cNvPr id="2617" name="bg object 2617"/>
          <p:cNvPicPr/>
          <p:nvPr/>
        </p:nvPicPr>
        <p:blipFill>
          <a:blip r:embed="rId1253" cstate="print"/>
          <a:stretch>
            <a:fillRect/>
          </a:stretch>
        </p:blipFill>
        <p:spPr>
          <a:xfrm>
            <a:off x="5178222" y="2081688"/>
            <a:ext cx="25882" cy="25881"/>
          </a:xfrm>
          <a:prstGeom prst="rect">
            <a:avLst/>
          </a:prstGeom>
        </p:spPr>
      </p:pic>
      <p:pic>
        <p:nvPicPr>
          <p:cNvPr id="2618" name="bg object 2618"/>
          <p:cNvPicPr/>
          <p:nvPr/>
        </p:nvPicPr>
        <p:blipFill>
          <a:blip r:embed="rId1254" cstate="print"/>
          <a:stretch>
            <a:fillRect/>
          </a:stretch>
        </p:blipFill>
        <p:spPr>
          <a:xfrm>
            <a:off x="6922053" y="2081688"/>
            <a:ext cx="25882" cy="25881"/>
          </a:xfrm>
          <a:prstGeom prst="rect">
            <a:avLst/>
          </a:prstGeom>
        </p:spPr>
      </p:pic>
      <p:pic>
        <p:nvPicPr>
          <p:cNvPr id="2619" name="bg object 2619"/>
          <p:cNvPicPr/>
          <p:nvPr/>
        </p:nvPicPr>
        <p:blipFill>
          <a:blip r:embed="rId1254" cstate="print"/>
          <a:stretch>
            <a:fillRect/>
          </a:stretch>
        </p:blipFill>
        <p:spPr>
          <a:xfrm>
            <a:off x="6989121" y="2081688"/>
            <a:ext cx="25888" cy="25881"/>
          </a:xfrm>
          <a:prstGeom prst="rect">
            <a:avLst/>
          </a:prstGeom>
        </p:spPr>
      </p:pic>
      <p:pic>
        <p:nvPicPr>
          <p:cNvPr id="2620" name="bg object 2620"/>
          <p:cNvPicPr/>
          <p:nvPr/>
        </p:nvPicPr>
        <p:blipFill>
          <a:blip r:embed="rId1266" cstate="print"/>
          <a:stretch>
            <a:fillRect/>
          </a:stretch>
        </p:blipFill>
        <p:spPr>
          <a:xfrm>
            <a:off x="7324478" y="2081688"/>
            <a:ext cx="25882" cy="25881"/>
          </a:xfrm>
          <a:prstGeom prst="rect">
            <a:avLst/>
          </a:prstGeom>
        </p:spPr>
      </p:pic>
      <p:pic>
        <p:nvPicPr>
          <p:cNvPr id="2621" name="bg object 2621"/>
          <p:cNvPicPr/>
          <p:nvPr/>
        </p:nvPicPr>
        <p:blipFill>
          <a:blip r:embed="rId1266" cstate="print"/>
          <a:stretch>
            <a:fillRect/>
          </a:stretch>
        </p:blipFill>
        <p:spPr>
          <a:xfrm>
            <a:off x="7391546" y="2081688"/>
            <a:ext cx="25882" cy="25881"/>
          </a:xfrm>
          <a:prstGeom prst="rect">
            <a:avLst/>
          </a:prstGeom>
        </p:spPr>
      </p:pic>
      <p:pic>
        <p:nvPicPr>
          <p:cNvPr id="2622" name="bg object 2622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458615" y="2081688"/>
            <a:ext cx="25882" cy="25881"/>
          </a:xfrm>
          <a:prstGeom prst="rect">
            <a:avLst/>
          </a:prstGeom>
        </p:spPr>
      </p:pic>
      <p:pic>
        <p:nvPicPr>
          <p:cNvPr id="2623" name="bg object 2623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592752" y="2081688"/>
            <a:ext cx="25888" cy="25881"/>
          </a:xfrm>
          <a:prstGeom prst="rect">
            <a:avLst/>
          </a:prstGeom>
        </p:spPr>
      </p:pic>
      <p:pic>
        <p:nvPicPr>
          <p:cNvPr id="2624" name="bg object 2624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659828" y="2081688"/>
            <a:ext cx="25888" cy="25881"/>
          </a:xfrm>
          <a:prstGeom prst="rect">
            <a:avLst/>
          </a:prstGeom>
        </p:spPr>
      </p:pic>
      <p:pic>
        <p:nvPicPr>
          <p:cNvPr id="2625" name="bg object 2625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26896" y="2081688"/>
            <a:ext cx="25882" cy="25881"/>
          </a:xfrm>
          <a:prstGeom prst="rect">
            <a:avLst/>
          </a:prstGeom>
        </p:spPr>
      </p:pic>
      <p:pic>
        <p:nvPicPr>
          <p:cNvPr id="2626" name="bg object 2626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93971" y="2081688"/>
            <a:ext cx="25882" cy="25881"/>
          </a:xfrm>
          <a:prstGeom prst="rect">
            <a:avLst/>
          </a:prstGeom>
        </p:spPr>
      </p:pic>
      <p:pic>
        <p:nvPicPr>
          <p:cNvPr id="2627" name="bg object 2627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861033" y="2081688"/>
            <a:ext cx="25895" cy="25881"/>
          </a:xfrm>
          <a:prstGeom prst="rect">
            <a:avLst/>
          </a:prstGeom>
        </p:spPr>
      </p:pic>
      <p:pic>
        <p:nvPicPr>
          <p:cNvPr id="2628" name="bg object 2628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928108" y="2081688"/>
            <a:ext cx="25888" cy="25881"/>
          </a:xfrm>
          <a:prstGeom prst="rect">
            <a:avLst/>
          </a:prstGeom>
        </p:spPr>
      </p:pic>
      <p:pic>
        <p:nvPicPr>
          <p:cNvPr id="2629" name="bg object 2629"/>
          <p:cNvPicPr/>
          <p:nvPr/>
        </p:nvPicPr>
        <p:blipFill>
          <a:blip r:embed="rId1257" cstate="print"/>
          <a:stretch>
            <a:fillRect/>
          </a:stretch>
        </p:blipFill>
        <p:spPr>
          <a:xfrm>
            <a:off x="8062246" y="2081688"/>
            <a:ext cx="25882" cy="25881"/>
          </a:xfrm>
          <a:prstGeom prst="rect">
            <a:avLst/>
          </a:prstGeom>
        </p:spPr>
      </p:pic>
      <p:pic>
        <p:nvPicPr>
          <p:cNvPr id="2630" name="bg object 2630"/>
          <p:cNvPicPr/>
          <p:nvPr/>
        </p:nvPicPr>
        <p:blipFill>
          <a:blip r:embed="rId1257" cstate="print"/>
          <a:stretch>
            <a:fillRect/>
          </a:stretch>
        </p:blipFill>
        <p:spPr>
          <a:xfrm>
            <a:off x="8129321" y="2081688"/>
            <a:ext cx="25888" cy="25881"/>
          </a:xfrm>
          <a:prstGeom prst="rect">
            <a:avLst/>
          </a:prstGeom>
        </p:spPr>
      </p:pic>
      <p:pic>
        <p:nvPicPr>
          <p:cNvPr id="2631" name="bg object 2631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196390" y="2081688"/>
            <a:ext cx="25882" cy="25881"/>
          </a:xfrm>
          <a:prstGeom prst="rect">
            <a:avLst/>
          </a:prstGeom>
        </p:spPr>
      </p:pic>
      <p:pic>
        <p:nvPicPr>
          <p:cNvPr id="2632" name="bg object 2632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263458" y="2081688"/>
            <a:ext cx="25895" cy="25881"/>
          </a:xfrm>
          <a:prstGeom prst="rect">
            <a:avLst/>
          </a:prstGeom>
        </p:spPr>
      </p:pic>
      <p:pic>
        <p:nvPicPr>
          <p:cNvPr id="2633" name="bg object 2633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330534" y="2081688"/>
            <a:ext cx="25882" cy="25881"/>
          </a:xfrm>
          <a:prstGeom prst="rect">
            <a:avLst/>
          </a:prstGeom>
        </p:spPr>
      </p:pic>
      <p:pic>
        <p:nvPicPr>
          <p:cNvPr id="2634" name="bg object 2634"/>
          <p:cNvPicPr/>
          <p:nvPr/>
        </p:nvPicPr>
        <p:blipFill>
          <a:blip r:embed="rId1280" cstate="print"/>
          <a:stretch>
            <a:fillRect/>
          </a:stretch>
        </p:blipFill>
        <p:spPr>
          <a:xfrm>
            <a:off x="8397602" y="2081688"/>
            <a:ext cx="25882" cy="25881"/>
          </a:xfrm>
          <a:prstGeom prst="rect">
            <a:avLst/>
          </a:prstGeom>
        </p:spPr>
      </p:pic>
      <p:pic>
        <p:nvPicPr>
          <p:cNvPr id="2635" name="bg object 2635"/>
          <p:cNvPicPr/>
          <p:nvPr/>
        </p:nvPicPr>
        <p:blipFill>
          <a:blip r:embed="rId1281" cstate="print"/>
          <a:stretch>
            <a:fillRect/>
          </a:stretch>
        </p:blipFill>
        <p:spPr>
          <a:xfrm>
            <a:off x="8464671" y="2081688"/>
            <a:ext cx="25882" cy="25881"/>
          </a:xfrm>
          <a:prstGeom prst="rect">
            <a:avLst/>
          </a:prstGeom>
        </p:spPr>
      </p:pic>
      <p:pic>
        <p:nvPicPr>
          <p:cNvPr id="2636" name="bg object 2636"/>
          <p:cNvPicPr/>
          <p:nvPr/>
        </p:nvPicPr>
        <p:blipFill>
          <a:blip r:embed="rId1270" cstate="print"/>
          <a:stretch>
            <a:fillRect/>
          </a:stretch>
        </p:blipFill>
        <p:spPr>
          <a:xfrm>
            <a:off x="8531746" y="2081688"/>
            <a:ext cx="25882" cy="25881"/>
          </a:xfrm>
          <a:prstGeom prst="rect">
            <a:avLst/>
          </a:prstGeom>
        </p:spPr>
      </p:pic>
      <p:pic>
        <p:nvPicPr>
          <p:cNvPr id="2637" name="bg object 2637"/>
          <p:cNvPicPr/>
          <p:nvPr/>
        </p:nvPicPr>
        <p:blipFill>
          <a:blip r:embed="rId1270" cstate="print"/>
          <a:stretch>
            <a:fillRect/>
          </a:stretch>
        </p:blipFill>
        <p:spPr>
          <a:xfrm>
            <a:off x="8598815" y="2081688"/>
            <a:ext cx="25882" cy="25881"/>
          </a:xfrm>
          <a:prstGeom prst="rect">
            <a:avLst/>
          </a:prstGeom>
        </p:spPr>
      </p:pic>
      <p:pic>
        <p:nvPicPr>
          <p:cNvPr id="2638" name="bg object 2638"/>
          <p:cNvPicPr/>
          <p:nvPr/>
        </p:nvPicPr>
        <p:blipFill>
          <a:blip r:embed="rId1282" cstate="print"/>
          <a:stretch>
            <a:fillRect/>
          </a:stretch>
        </p:blipFill>
        <p:spPr>
          <a:xfrm>
            <a:off x="8665890" y="2081688"/>
            <a:ext cx="25882" cy="25881"/>
          </a:xfrm>
          <a:prstGeom prst="rect">
            <a:avLst/>
          </a:prstGeom>
        </p:spPr>
      </p:pic>
      <p:pic>
        <p:nvPicPr>
          <p:cNvPr id="2639" name="bg object 2639"/>
          <p:cNvPicPr/>
          <p:nvPr/>
        </p:nvPicPr>
        <p:blipFill>
          <a:blip r:embed="rId1259" cstate="print"/>
          <a:stretch>
            <a:fillRect/>
          </a:stretch>
        </p:blipFill>
        <p:spPr>
          <a:xfrm>
            <a:off x="8934170" y="2081688"/>
            <a:ext cx="25882" cy="25887"/>
          </a:xfrm>
          <a:prstGeom prst="rect">
            <a:avLst/>
          </a:prstGeom>
        </p:spPr>
      </p:pic>
      <p:pic>
        <p:nvPicPr>
          <p:cNvPr id="2640" name="bg object 2640"/>
          <p:cNvPicPr/>
          <p:nvPr/>
        </p:nvPicPr>
        <p:blipFill>
          <a:blip r:embed="rId1259" cstate="print"/>
          <a:stretch>
            <a:fillRect/>
          </a:stretch>
        </p:blipFill>
        <p:spPr>
          <a:xfrm>
            <a:off x="8934170" y="2148759"/>
            <a:ext cx="25882" cy="25881"/>
          </a:xfrm>
          <a:prstGeom prst="rect">
            <a:avLst/>
          </a:prstGeom>
        </p:spPr>
      </p:pic>
      <p:pic>
        <p:nvPicPr>
          <p:cNvPr id="2641" name="bg object 2641"/>
          <p:cNvPicPr/>
          <p:nvPr/>
        </p:nvPicPr>
        <p:blipFill>
          <a:blip r:embed="rId1283" cstate="print"/>
          <a:stretch>
            <a:fillRect/>
          </a:stretch>
        </p:blipFill>
        <p:spPr>
          <a:xfrm>
            <a:off x="9001233" y="2081688"/>
            <a:ext cx="25888" cy="25887"/>
          </a:xfrm>
          <a:prstGeom prst="rect">
            <a:avLst/>
          </a:prstGeom>
        </p:spPr>
      </p:pic>
      <p:pic>
        <p:nvPicPr>
          <p:cNvPr id="2642" name="bg object 2642"/>
          <p:cNvPicPr/>
          <p:nvPr/>
        </p:nvPicPr>
        <p:blipFill>
          <a:blip r:embed="rId1284" cstate="print"/>
          <a:stretch>
            <a:fillRect/>
          </a:stretch>
        </p:blipFill>
        <p:spPr>
          <a:xfrm>
            <a:off x="9068308" y="2081688"/>
            <a:ext cx="25882" cy="25887"/>
          </a:xfrm>
          <a:prstGeom prst="rect">
            <a:avLst/>
          </a:prstGeom>
        </p:spPr>
      </p:pic>
      <p:pic>
        <p:nvPicPr>
          <p:cNvPr id="2643" name="bg object 2643"/>
          <p:cNvPicPr/>
          <p:nvPr/>
        </p:nvPicPr>
        <p:blipFill>
          <a:blip r:embed="rId1260" cstate="print"/>
          <a:stretch>
            <a:fillRect/>
          </a:stretch>
        </p:blipFill>
        <p:spPr>
          <a:xfrm>
            <a:off x="2897823" y="2148753"/>
            <a:ext cx="25882" cy="25881"/>
          </a:xfrm>
          <a:prstGeom prst="rect">
            <a:avLst/>
          </a:prstGeom>
        </p:spPr>
      </p:pic>
      <p:pic>
        <p:nvPicPr>
          <p:cNvPr id="2644" name="bg object 2644"/>
          <p:cNvPicPr/>
          <p:nvPr/>
        </p:nvPicPr>
        <p:blipFill>
          <a:blip r:embed="rId1252" cstate="print"/>
          <a:stretch>
            <a:fillRect/>
          </a:stretch>
        </p:blipFill>
        <p:spPr>
          <a:xfrm>
            <a:off x="3031960" y="2148753"/>
            <a:ext cx="25882" cy="25881"/>
          </a:xfrm>
          <a:prstGeom prst="rect">
            <a:avLst/>
          </a:prstGeom>
        </p:spPr>
      </p:pic>
      <p:pic>
        <p:nvPicPr>
          <p:cNvPr id="2645" name="bg object 2645"/>
          <p:cNvPicPr/>
          <p:nvPr/>
        </p:nvPicPr>
        <p:blipFill>
          <a:blip r:embed="rId1285" cstate="print"/>
          <a:stretch>
            <a:fillRect/>
          </a:stretch>
        </p:blipFill>
        <p:spPr>
          <a:xfrm>
            <a:off x="3099042" y="2148753"/>
            <a:ext cx="25882" cy="25881"/>
          </a:xfrm>
          <a:prstGeom prst="rect">
            <a:avLst/>
          </a:prstGeom>
        </p:spPr>
      </p:pic>
      <p:pic>
        <p:nvPicPr>
          <p:cNvPr id="2646" name="bg object 2646"/>
          <p:cNvPicPr/>
          <p:nvPr/>
        </p:nvPicPr>
        <p:blipFill>
          <a:blip r:embed="rId1277" cstate="print"/>
          <a:stretch>
            <a:fillRect/>
          </a:stretch>
        </p:blipFill>
        <p:spPr>
          <a:xfrm>
            <a:off x="3166104" y="2148753"/>
            <a:ext cx="25882" cy="25881"/>
          </a:xfrm>
          <a:prstGeom prst="rect">
            <a:avLst/>
          </a:prstGeom>
        </p:spPr>
      </p:pic>
      <p:pic>
        <p:nvPicPr>
          <p:cNvPr id="2647" name="bg object 2647"/>
          <p:cNvPicPr/>
          <p:nvPr/>
        </p:nvPicPr>
        <p:blipFill>
          <a:blip r:embed="rId1262" cstate="print"/>
          <a:stretch>
            <a:fillRect/>
          </a:stretch>
        </p:blipFill>
        <p:spPr>
          <a:xfrm>
            <a:off x="3233173" y="2148753"/>
            <a:ext cx="25888" cy="25881"/>
          </a:xfrm>
          <a:prstGeom prst="rect">
            <a:avLst/>
          </a:prstGeom>
        </p:spPr>
      </p:pic>
      <p:pic>
        <p:nvPicPr>
          <p:cNvPr id="2648" name="bg object 2648"/>
          <p:cNvPicPr/>
          <p:nvPr/>
        </p:nvPicPr>
        <p:blipFill>
          <a:blip r:embed="rId1262" cstate="print"/>
          <a:stretch>
            <a:fillRect/>
          </a:stretch>
        </p:blipFill>
        <p:spPr>
          <a:xfrm>
            <a:off x="3300242" y="2148753"/>
            <a:ext cx="25882" cy="25881"/>
          </a:xfrm>
          <a:prstGeom prst="rect">
            <a:avLst/>
          </a:prstGeom>
        </p:spPr>
      </p:pic>
      <p:pic>
        <p:nvPicPr>
          <p:cNvPr id="2649" name="bg object 2649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434385" y="2148753"/>
            <a:ext cx="25882" cy="25881"/>
          </a:xfrm>
          <a:prstGeom prst="rect">
            <a:avLst/>
          </a:prstGeom>
        </p:spPr>
      </p:pic>
      <p:pic>
        <p:nvPicPr>
          <p:cNvPr id="2650" name="bg object 2650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635598" y="2148753"/>
            <a:ext cx="25882" cy="25881"/>
          </a:xfrm>
          <a:prstGeom prst="rect">
            <a:avLst/>
          </a:prstGeom>
        </p:spPr>
      </p:pic>
      <p:pic>
        <p:nvPicPr>
          <p:cNvPr id="2651" name="bg object 2651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702659" y="2148753"/>
            <a:ext cx="25895" cy="25881"/>
          </a:xfrm>
          <a:prstGeom prst="rect">
            <a:avLst/>
          </a:prstGeom>
        </p:spPr>
      </p:pic>
      <p:pic>
        <p:nvPicPr>
          <p:cNvPr id="2652" name="bg object 2652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769741" y="2148753"/>
            <a:ext cx="25882" cy="25881"/>
          </a:xfrm>
          <a:prstGeom prst="rect">
            <a:avLst/>
          </a:prstGeom>
        </p:spPr>
      </p:pic>
      <p:pic>
        <p:nvPicPr>
          <p:cNvPr id="2653" name="bg object 2653"/>
          <p:cNvPicPr/>
          <p:nvPr/>
        </p:nvPicPr>
        <p:blipFill>
          <a:blip r:embed="rId1264" cstate="print"/>
          <a:stretch>
            <a:fillRect/>
          </a:stretch>
        </p:blipFill>
        <p:spPr>
          <a:xfrm>
            <a:off x="3836803" y="2148753"/>
            <a:ext cx="25888" cy="25881"/>
          </a:xfrm>
          <a:prstGeom prst="rect">
            <a:avLst/>
          </a:prstGeom>
        </p:spPr>
      </p:pic>
      <p:pic>
        <p:nvPicPr>
          <p:cNvPr id="2654" name="bg object 2654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903878" y="2148753"/>
            <a:ext cx="25882" cy="25881"/>
          </a:xfrm>
          <a:prstGeom prst="rect">
            <a:avLst/>
          </a:prstGeom>
        </p:spPr>
      </p:pic>
      <p:pic>
        <p:nvPicPr>
          <p:cNvPr id="2655" name="bg object 2655"/>
          <p:cNvPicPr/>
          <p:nvPr/>
        </p:nvPicPr>
        <p:blipFill>
          <a:blip r:embed="rId1264" cstate="print"/>
          <a:stretch>
            <a:fillRect/>
          </a:stretch>
        </p:blipFill>
        <p:spPr>
          <a:xfrm>
            <a:off x="3970947" y="2148753"/>
            <a:ext cx="25888" cy="25881"/>
          </a:xfrm>
          <a:prstGeom prst="rect">
            <a:avLst/>
          </a:prstGeom>
        </p:spPr>
      </p:pic>
      <p:pic>
        <p:nvPicPr>
          <p:cNvPr id="2656" name="bg object 2656"/>
          <p:cNvPicPr/>
          <p:nvPr/>
        </p:nvPicPr>
        <p:blipFill>
          <a:blip r:embed="rId1286" cstate="print"/>
          <a:stretch>
            <a:fillRect/>
          </a:stretch>
        </p:blipFill>
        <p:spPr>
          <a:xfrm>
            <a:off x="4038022" y="2148753"/>
            <a:ext cx="25882" cy="25881"/>
          </a:xfrm>
          <a:prstGeom prst="rect">
            <a:avLst/>
          </a:prstGeom>
        </p:spPr>
      </p:pic>
      <p:pic>
        <p:nvPicPr>
          <p:cNvPr id="2657" name="bg object 2657"/>
          <p:cNvPicPr/>
          <p:nvPr/>
        </p:nvPicPr>
        <p:blipFill>
          <a:blip r:embed="rId1287" cstate="print"/>
          <a:stretch>
            <a:fillRect/>
          </a:stretch>
        </p:blipFill>
        <p:spPr>
          <a:xfrm>
            <a:off x="4440441" y="2148753"/>
            <a:ext cx="25882" cy="25887"/>
          </a:xfrm>
          <a:prstGeom prst="rect">
            <a:avLst/>
          </a:prstGeom>
        </p:spPr>
      </p:pic>
      <p:pic>
        <p:nvPicPr>
          <p:cNvPr id="2658" name="bg object 2658"/>
          <p:cNvPicPr/>
          <p:nvPr/>
        </p:nvPicPr>
        <p:blipFill>
          <a:blip r:embed="rId1288" cstate="print"/>
          <a:stretch>
            <a:fillRect/>
          </a:stretch>
        </p:blipFill>
        <p:spPr>
          <a:xfrm>
            <a:off x="4507516" y="2148753"/>
            <a:ext cx="25882" cy="25887"/>
          </a:xfrm>
          <a:prstGeom prst="rect">
            <a:avLst/>
          </a:prstGeom>
        </p:spPr>
      </p:pic>
      <p:pic>
        <p:nvPicPr>
          <p:cNvPr id="2659" name="bg object 2659"/>
          <p:cNvPicPr/>
          <p:nvPr/>
        </p:nvPicPr>
        <p:blipFill>
          <a:blip r:embed="rId1289" cstate="print"/>
          <a:stretch>
            <a:fillRect/>
          </a:stretch>
        </p:blipFill>
        <p:spPr>
          <a:xfrm>
            <a:off x="5044078" y="2148753"/>
            <a:ext cx="25882" cy="25887"/>
          </a:xfrm>
          <a:prstGeom prst="rect">
            <a:avLst/>
          </a:prstGeom>
        </p:spPr>
      </p:pic>
      <p:pic>
        <p:nvPicPr>
          <p:cNvPr id="2660" name="bg object 2660"/>
          <p:cNvPicPr/>
          <p:nvPr/>
        </p:nvPicPr>
        <p:blipFill>
          <a:blip r:embed="rId1290" cstate="print"/>
          <a:stretch>
            <a:fillRect/>
          </a:stretch>
        </p:blipFill>
        <p:spPr>
          <a:xfrm>
            <a:off x="5111140" y="2148753"/>
            <a:ext cx="25895" cy="25887"/>
          </a:xfrm>
          <a:prstGeom prst="rect">
            <a:avLst/>
          </a:prstGeom>
        </p:spPr>
      </p:pic>
      <p:pic>
        <p:nvPicPr>
          <p:cNvPr id="2661" name="bg object 2661"/>
          <p:cNvPicPr/>
          <p:nvPr/>
        </p:nvPicPr>
        <p:blipFill>
          <a:blip r:embed="rId1289" cstate="print"/>
          <a:stretch>
            <a:fillRect/>
          </a:stretch>
        </p:blipFill>
        <p:spPr>
          <a:xfrm>
            <a:off x="5178222" y="2148753"/>
            <a:ext cx="25882" cy="25887"/>
          </a:xfrm>
          <a:prstGeom prst="rect">
            <a:avLst/>
          </a:prstGeom>
        </p:spPr>
      </p:pic>
      <p:pic>
        <p:nvPicPr>
          <p:cNvPr id="2662" name="bg object 2662"/>
          <p:cNvPicPr/>
          <p:nvPr/>
        </p:nvPicPr>
        <p:blipFill>
          <a:blip r:embed="rId1254" cstate="print"/>
          <a:stretch>
            <a:fillRect/>
          </a:stretch>
        </p:blipFill>
        <p:spPr>
          <a:xfrm>
            <a:off x="6922053" y="2148759"/>
            <a:ext cx="25882" cy="25881"/>
          </a:xfrm>
          <a:prstGeom prst="rect">
            <a:avLst/>
          </a:prstGeom>
        </p:spPr>
      </p:pic>
      <p:pic>
        <p:nvPicPr>
          <p:cNvPr id="2663" name="bg object 2663"/>
          <p:cNvPicPr/>
          <p:nvPr/>
        </p:nvPicPr>
        <p:blipFill>
          <a:blip r:embed="rId1254" cstate="print"/>
          <a:stretch>
            <a:fillRect/>
          </a:stretch>
        </p:blipFill>
        <p:spPr>
          <a:xfrm>
            <a:off x="6989121" y="2148759"/>
            <a:ext cx="25888" cy="25881"/>
          </a:xfrm>
          <a:prstGeom prst="rect">
            <a:avLst/>
          </a:prstGeom>
        </p:spPr>
      </p:pic>
      <p:pic>
        <p:nvPicPr>
          <p:cNvPr id="2664" name="bg object 2664"/>
          <p:cNvPicPr/>
          <p:nvPr/>
        </p:nvPicPr>
        <p:blipFill>
          <a:blip r:embed="rId1266" cstate="print"/>
          <a:stretch>
            <a:fillRect/>
          </a:stretch>
        </p:blipFill>
        <p:spPr>
          <a:xfrm>
            <a:off x="7324478" y="2148759"/>
            <a:ext cx="25882" cy="25881"/>
          </a:xfrm>
          <a:prstGeom prst="rect">
            <a:avLst/>
          </a:prstGeom>
        </p:spPr>
      </p:pic>
      <p:pic>
        <p:nvPicPr>
          <p:cNvPr id="2665" name="bg object 2665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525690" y="2148759"/>
            <a:ext cx="25882" cy="25881"/>
          </a:xfrm>
          <a:prstGeom prst="rect">
            <a:avLst/>
          </a:prstGeom>
        </p:spPr>
      </p:pic>
      <p:pic>
        <p:nvPicPr>
          <p:cNvPr id="2666" name="bg object 2666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592752" y="2148759"/>
            <a:ext cx="25888" cy="25881"/>
          </a:xfrm>
          <a:prstGeom prst="rect">
            <a:avLst/>
          </a:prstGeom>
        </p:spPr>
      </p:pic>
      <p:pic>
        <p:nvPicPr>
          <p:cNvPr id="2667" name="bg object 2667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659828" y="2148759"/>
            <a:ext cx="25888" cy="25881"/>
          </a:xfrm>
          <a:prstGeom prst="rect">
            <a:avLst/>
          </a:prstGeom>
        </p:spPr>
      </p:pic>
      <p:pic>
        <p:nvPicPr>
          <p:cNvPr id="2668" name="bg object 2668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26896" y="2148759"/>
            <a:ext cx="25882" cy="25881"/>
          </a:xfrm>
          <a:prstGeom prst="rect">
            <a:avLst/>
          </a:prstGeom>
        </p:spPr>
      </p:pic>
      <p:pic>
        <p:nvPicPr>
          <p:cNvPr id="2669" name="bg object 2669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93971" y="2148759"/>
            <a:ext cx="25882" cy="25881"/>
          </a:xfrm>
          <a:prstGeom prst="rect">
            <a:avLst/>
          </a:prstGeom>
        </p:spPr>
      </p:pic>
      <p:pic>
        <p:nvPicPr>
          <p:cNvPr id="2670" name="bg object 2670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861033" y="2148759"/>
            <a:ext cx="25895" cy="25881"/>
          </a:xfrm>
          <a:prstGeom prst="rect">
            <a:avLst/>
          </a:prstGeom>
        </p:spPr>
      </p:pic>
      <p:pic>
        <p:nvPicPr>
          <p:cNvPr id="2671" name="bg object 2671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928108" y="2148759"/>
            <a:ext cx="25888" cy="25881"/>
          </a:xfrm>
          <a:prstGeom prst="rect">
            <a:avLst/>
          </a:prstGeom>
        </p:spPr>
      </p:pic>
      <p:pic>
        <p:nvPicPr>
          <p:cNvPr id="2672" name="bg object 2672"/>
          <p:cNvPicPr/>
          <p:nvPr/>
        </p:nvPicPr>
        <p:blipFill>
          <a:blip r:embed="rId1291" cstate="print"/>
          <a:stretch>
            <a:fillRect/>
          </a:stretch>
        </p:blipFill>
        <p:spPr>
          <a:xfrm>
            <a:off x="7995177" y="2148759"/>
            <a:ext cx="25888" cy="25881"/>
          </a:xfrm>
          <a:prstGeom prst="rect">
            <a:avLst/>
          </a:prstGeom>
        </p:spPr>
      </p:pic>
      <p:pic>
        <p:nvPicPr>
          <p:cNvPr id="2673" name="bg object 2673"/>
          <p:cNvPicPr/>
          <p:nvPr/>
        </p:nvPicPr>
        <p:blipFill>
          <a:blip r:embed="rId1257" cstate="print"/>
          <a:stretch>
            <a:fillRect/>
          </a:stretch>
        </p:blipFill>
        <p:spPr>
          <a:xfrm>
            <a:off x="8062246" y="2148759"/>
            <a:ext cx="25882" cy="25881"/>
          </a:xfrm>
          <a:prstGeom prst="rect">
            <a:avLst/>
          </a:prstGeom>
        </p:spPr>
      </p:pic>
      <p:pic>
        <p:nvPicPr>
          <p:cNvPr id="2674" name="bg object 2674"/>
          <p:cNvPicPr/>
          <p:nvPr/>
        </p:nvPicPr>
        <p:blipFill>
          <a:blip r:embed="rId1292" cstate="print"/>
          <a:stretch>
            <a:fillRect/>
          </a:stretch>
        </p:blipFill>
        <p:spPr>
          <a:xfrm>
            <a:off x="8129321" y="2148759"/>
            <a:ext cx="25888" cy="25881"/>
          </a:xfrm>
          <a:prstGeom prst="rect">
            <a:avLst/>
          </a:prstGeom>
        </p:spPr>
      </p:pic>
      <p:pic>
        <p:nvPicPr>
          <p:cNvPr id="2675" name="bg object 2675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196390" y="2148759"/>
            <a:ext cx="25882" cy="25881"/>
          </a:xfrm>
          <a:prstGeom prst="rect">
            <a:avLst/>
          </a:prstGeom>
        </p:spPr>
      </p:pic>
      <p:pic>
        <p:nvPicPr>
          <p:cNvPr id="2676" name="bg object 2676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263458" y="2148759"/>
            <a:ext cx="25895" cy="25881"/>
          </a:xfrm>
          <a:prstGeom prst="rect">
            <a:avLst/>
          </a:prstGeom>
        </p:spPr>
      </p:pic>
      <p:pic>
        <p:nvPicPr>
          <p:cNvPr id="2677" name="bg object 2677"/>
          <p:cNvPicPr/>
          <p:nvPr/>
        </p:nvPicPr>
        <p:blipFill>
          <a:blip r:embed="rId1280" cstate="print"/>
          <a:stretch>
            <a:fillRect/>
          </a:stretch>
        </p:blipFill>
        <p:spPr>
          <a:xfrm>
            <a:off x="8397602" y="2148759"/>
            <a:ext cx="25882" cy="25881"/>
          </a:xfrm>
          <a:prstGeom prst="rect">
            <a:avLst/>
          </a:prstGeom>
        </p:spPr>
      </p:pic>
      <p:pic>
        <p:nvPicPr>
          <p:cNvPr id="2678" name="bg object 2678"/>
          <p:cNvPicPr/>
          <p:nvPr/>
        </p:nvPicPr>
        <p:blipFill>
          <a:blip r:embed="rId1281" cstate="print"/>
          <a:stretch>
            <a:fillRect/>
          </a:stretch>
        </p:blipFill>
        <p:spPr>
          <a:xfrm>
            <a:off x="8464671" y="2148759"/>
            <a:ext cx="25882" cy="25881"/>
          </a:xfrm>
          <a:prstGeom prst="rect">
            <a:avLst/>
          </a:prstGeom>
        </p:spPr>
      </p:pic>
      <p:pic>
        <p:nvPicPr>
          <p:cNvPr id="2679" name="bg object 2679"/>
          <p:cNvPicPr/>
          <p:nvPr/>
        </p:nvPicPr>
        <p:blipFill>
          <a:blip r:embed="rId1270" cstate="print"/>
          <a:stretch>
            <a:fillRect/>
          </a:stretch>
        </p:blipFill>
        <p:spPr>
          <a:xfrm>
            <a:off x="8531746" y="2148759"/>
            <a:ext cx="25882" cy="25881"/>
          </a:xfrm>
          <a:prstGeom prst="rect">
            <a:avLst/>
          </a:prstGeom>
        </p:spPr>
      </p:pic>
      <p:pic>
        <p:nvPicPr>
          <p:cNvPr id="2680" name="bg object 2680"/>
          <p:cNvPicPr/>
          <p:nvPr/>
        </p:nvPicPr>
        <p:blipFill>
          <a:blip r:embed="rId1270" cstate="print"/>
          <a:stretch>
            <a:fillRect/>
          </a:stretch>
        </p:blipFill>
        <p:spPr>
          <a:xfrm>
            <a:off x="8598815" y="2148759"/>
            <a:ext cx="25882" cy="25881"/>
          </a:xfrm>
          <a:prstGeom prst="rect">
            <a:avLst/>
          </a:prstGeom>
        </p:spPr>
      </p:pic>
      <p:pic>
        <p:nvPicPr>
          <p:cNvPr id="2681" name="bg object 2681"/>
          <p:cNvPicPr/>
          <p:nvPr/>
        </p:nvPicPr>
        <p:blipFill>
          <a:blip r:embed="rId1259" cstate="print"/>
          <a:stretch>
            <a:fillRect/>
          </a:stretch>
        </p:blipFill>
        <p:spPr>
          <a:xfrm>
            <a:off x="8665890" y="2148759"/>
            <a:ext cx="25882" cy="25881"/>
          </a:xfrm>
          <a:prstGeom prst="rect">
            <a:avLst/>
          </a:prstGeom>
        </p:spPr>
      </p:pic>
      <p:pic>
        <p:nvPicPr>
          <p:cNvPr id="2682" name="bg object 2682"/>
          <p:cNvPicPr/>
          <p:nvPr/>
        </p:nvPicPr>
        <p:blipFill>
          <a:blip r:embed="rId1259" cstate="print"/>
          <a:stretch>
            <a:fillRect/>
          </a:stretch>
        </p:blipFill>
        <p:spPr>
          <a:xfrm>
            <a:off x="8867089" y="2148759"/>
            <a:ext cx="25895" cy="25881"/>
          </a:xfrm>
          <a:prstGeom prst="rect">
            <a:avLst/>
          </a:prstGeom>
        </p:spPr>
      </p:pic>
      <p:pic>
        <p:nvPicPr>
          <p:cNvPr id="2683" name="bg object 2683"/>
          <p:cNvPicPr/>
          <p:nvPr/>
        </p:nvPicPr>
        <p:blipFill>
          <a:blip r:embed="rId1283" cstate="print"/>
          <a:stretch>
            <a:fillRect/>
          </a:stretch>
        </p:blipFill>
        <p:spPr>
          <a:xfrm>
            <a:off x="9001233" y="2148759"/>
            <a:ext cx="25888" cy="25881"/>
          </a:xfrm>
          <a:prstGeom prst="rect">
            <a:avLst/>
          </a:prstGeom>
        </p:spPr>
      </p:pic>
      <p:pic>
        <p:nvPicPr>
          <p:cNvPr id="2684" name="bg object 2684"/>
          <p:cNvPicPr/>
          <p:nvPr/>
        </p:nvPicPr>
        <p:blipFill>
          <a:blip r:embed="rId1284" cstate="print"/>
          <a:stretch>
            <a:fillRect/>
          </a:stretch>
        </p:blipFill>
        <p:spPr>
          <a:xfrm>
            <a:off x="9068308" y="2148759"/>
            <a:ext cx="25882" cy="25881"/>
          </a:xfrm>
          <a:prstGeom prst="rect">
            <a:avLst/>
          </a:prstGeom>
        </p:spPr>
      </p:pic>
      <p:pic>
        <p:nvPicPr>
          <p:cNvPr id="2685" name="bg object 2685"/>
          <p:cNvPicPr/>
          <p:nvPr/>
        </p:nvPicPr>
        <p:blipFill>
          <a:blip r:embed="rId1293" cstate="print"/>
          <a:stretch>
            <a:fillRect/>
          </a:stretch>
        </p:blipFill>
        <p:spPr>
          <a:xfrm>
            <a:off x="9135377" y="2148759"/>
            <a:ext cx="25888" cy="25881"/>
          </a:xfrm>
          <a:prstGeom prst="rect">
            <a:avLst/>
          </a:prstGeom>
        </p:spPr>
      </p:pic>
      <p:pic>
        <p:nvPicPr>
          <p:cNvPr id="2686" name="bg object 2686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873152" y="2148759"/>
            <a:ext cx="25888" cy="25881"/>
          </a:xfrm>
          <a:prstGeom prst="rect">
            <a:avLst/>
          </a:prstGeom>
        </p:spPr>
      </p:pic>
      <p:pic>
        <p:nvPicPr>
          <p:cNvPr id="2687" name="bg object 2687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092979" y="2215816"/>
            <a:ext cx="25882" cy="25881"/>
          </a:xfrm>
          <a:prstGeom prst="rect">
            <a:avLst/>
          </a:prstGeom>
        </p:spPr>
      </p:pic>
      <p:pic>
        <p:nvPicPr>
          <p:cNvPr id="2688" name="bg object 2688"/>
          <p:cNvPicPr/>
          <p:nvPr/>
        </p:nvPicPr>
        <p:blipFill>
          <a:blip r:embed="rId1296" cstate="print"/>
          <a:stretch>
            <a:fillRect/>
          </a:stretch>
        </p:blipFill>
        <p:spPr>
          <a:xfrm>
            <a:off x="2160048" y="2215816"/>
            <a:ext cx="25882" cy="25881"/>
          </a:xfrm>
          <a:prstGeom prst="rect">
            <a:avLst/>
          </a:prstGeom>
        </p:spPr>
      </p:pic>
      <p:pic>
        <p:nvPicPr>
          <p:cNvPr id="2689" name="bg object 2689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763685" y="2215816"/>
            <a:ext cx="25882" cy="25881"/>
          </a:xfrm>
          <a:prstGeom prst="rect">
            <a:avLst/>
          </a:prstGeom>
        </p:spPr>
      </p:pic>
      <p:pic>
        <p:nvPicPr>
          <p:cNvPr id="2690" name="bg object 2690"/>
          <p:cNvPicPr/>
          <p:nvPr/>
        </p:nvPicPr>
        <p:blipFill>
          <a:blip r:embed="rId1252" cstate="print"/>
          <a:stretch>
            <a:fillRect/>
          </a:stretch>
        </p:blipFill>
        <p:spPr>
          <a:xfrm>
            <a:off x="3031960" y="2215816"/>
            <a:ext cx="25882" cy="25881"/>
          </a:xfrm>
          <a:prstGeom prst="rect">
            <a:avLst/>
          </a:prstGeom>
        </p:spPr>
      </p:pic>
      <p:pic>
        <p:nvPicPr>
          <p:cNvPr id="2691" name="bg object 2691"/>
          <p:cNvPicPr/>
          <p:nvPr/>
        </p:nvPicPr>
        <p:blipFill>
          <a:blip r:embed="rId1297" cstate="print"/>
          <a:stretch>
            <a:fillRect/>
          </a:stretch>
        </p:blipFill>
        <p:spPr>
          <a:xfrm>
            <a:off x="3099042" y="2215816"/>
            <a:ext cx="25882" cy="25881"/>
          </a:xfrm>
          <a:prstGeom prst="rect">
            <a:avLst/>
          </a:prstGeom>
        </p:spPr>
      </p:pic>
      <p:pic>
        <p:nvPicPr>
          <p:cNvPr id="2692" name="bg object 2692"/>
          <p:cNvPicPr/>
          <p:nvPr/>
        </p:nvPicPr>
        <p:blipFill>
          <a:blip r:embed="rId1298" cstate="print"/>
          <a:stretch>
            <a:fillRect/>
          </a:stretch>
        </p:blipFill>
        <p:spPr>
          <a:xfrm>
            <a:off x="3166104" y="2215816"/>
            <a:ext cx="25882" cy="25881"/>
          </a:xfrm>
          <a:prstGeom prst="rect">
            <a:avLst/>
          </a:prstGeom>
        </p:spPr>
      </p:pic>
      <p:pic>
        <p:nvPicPr>
          <p:cNvPr id="2693" name="bg object 2693"/>
          <p:cNvPicPr/>
          <p:nvPr/>
        </p:nvPicPr>
        <p:blipFill>
          <a:blip r:embed="rId1262" cstate="print"/>
          <a:stretch>
            <a:fillRect/>
          </a:stretch>
        </p:blipFill>
        <p:spPr>
          <a:xfrm>
            <a:off x="3233173" y="2215816"/>
            <a:ext cx="25888" cy="25881"/>
          </a:xfrm>
          <a:prstGeom prst="rect">
            <a:avLst/>
          </a:prstGeom>
        </p:spPr>
      </p:pic>
      <p:pic>
        <p:nvPicPr>
          <p:cNvPr id="2694" name="bg object 2694"/>
          <p:cNvPicPr/>
          <p:nvPr/>
        </p:nvPicPr>
        <p:blipFill>
          <a:blip r:embed="rId1262" cstate="print"/>
          <a:stretch>
            <a:fillRect/>
          </a:stretch>
        </p:blipFill>
        <p:spPr>
          <a:xfrm>
            <a:off x="3300242" y="2215816"/>
            <a:ext cx="25882" cy="25881"/>
          </a:xfrm>
          <a:prstGeom prst="rect">
            <a:avLst/>
          </a:prstGeom>
        </p:spPr>
      </p:pic>
      <p:pic>
        <p:nvPicPr>
          <p:cNvPr id="2695" name="bg object 2695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01454" y="2215816"/>
            <a:ext cx="25882" cy="25881"/>
          </a:xfrm>
          <a:prstGeom prst="rect">
            <a:avLst/>
          </a:prstGeom>
        </p:spPr>
      </p:pic>
      <p:pic>
        <p:nvPicPr>
          <p:cNvPr id="2696" name="bg object 2696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68529" y="2215816"/>
            <a:ext cx="25888" cy="25881"/>
          </a:xfrm>
          <a:prstGeom prst="rect">
            <a:avLst/>
          </a:prstGeom>
        </p:spPr>
      </p:pic>
      <p:pic>
        <p:nvPicPr>
          <p:cNvPr id="2697" name="bg object 2697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68529" y="2081688"/>
            <a:ext cx="25888" cy="25881"/>
          </a:xfrm>
          <a:prstGeom prst="rect">
            <a:avLst/>
          </a:prstGeom>
        </p:spPr>
      </p:pic>
      <p:pic>
        <p:nvPicPr>
          <p:cNvPr id="2698" name="bg object 2698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702659" y="2215816"/>
            <a:ext cx="25895" cy="25881"/>
          </a:xfrm>
          <a:prstGeom prst="rect">
            <a:avLst/>
          </a:prstGeom>
        </p:spPr>
      </p:pic>
      <p:pic>
        <p:nvPicPr>
          <p:cNvPr id="2699" name="bg object 2699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769741" y="2215816"/>
            <a:ext cx="25882" cy="25881"/>
          </a:xfrm>
          <a:prstGeom prst="rect">
            <a:avLst/>
          </a:prstGeom>
        </p:spPr>
      </p:pic>
      <p:pic>
        <p:nvPicPr>
          <p:cNvPr id="2700" name="bg object 2700"/>
          <p:cNvPicPr/>
          <p:nvPr/>
        </p:nvPicPr>
        <p:blipFill>
          <a:blip r:embed="rId1264" cstate="print"/>
          <a:stretch>
            <a:fillRect/>
          </a:stretch>
        </p:blipFill>
        <p:spPr>
          <a:xfrm>
            <a:off x="3836803" y="2215816"/>
            <a:ext cx="25888" cy="25881"/>
          </a:xfrm>
          <a:prstGeom prst="rect">
            <a:avLst/>
          </a:prstGeom>
        </p:spPr>
      </p:pic>
      <p:pic>
        <p:nvPicPr>
          <p:cNvPr id="2701" name="bg object 2701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903878" y="2215816"/>
            <a:ext cx="25882" cy="25881"/>
          </a:xfrm>
          <a:prstGeom prst="rect">
            <a:avLst/>
          </a:prstGeom>
        </p:spPr>
      </p:pic>
      <p:pic>
        <p:nvPicPr>
          <p:cNvPr id="2702" name="bg object 2702"/>
          <p:cNvPicPr/>
          <p:nvPr/>
        </p:nvPicPr>
        <p:blipFill>
          <a:blip r:embed="rId1264" cstate="print"/>
          <a:stretch>
            <a:fillRect/>
          </a:stretch>
        </p:blipFill>
        <p:spPr>
          <a:xfrm>
            <a:off x="3970947" y="2215816"/>
            <a:ext cx="25888" cy="25881"/>
          </a:xfrm>
          <a:prstGeom prst="rect">
            <a:avLst/>
          </a:prstGeom>
        </p:spPr>
      </p:pic>
      <p:pic>
        <p:nvPicPr>
          <p:cNvPr id="2703" name="bg object 2703"/>
          <p:cNvPicPr/>
          <p:nvPr/>
        </p:nvPicPr>
        <p:blipFill>
          <a:blip r:embed="rId1299" cstate="print"/>
          <a:stretch>
            <a:fillRect/>
          </a:stretch>
        </p:blipFill>
        <p:spPr>
          <a:xfrm>
            <a:off x="4038022" y="2215816"/>
            <a:ext cx="25882" cy="25881"/>
          </a:xfrm>
          <a:prstGeom prst="rect">
            <a:avLst/>
          </a:prstGeom>
        </p:spPr>
      </p:pic>
      <p:pic>
        <p:nvPicPr>
          <p:cNvPr id="2704" name="bg object 2704"/>
          <p:cNvPicPr/>
          <p:nvPr/>
        </p:nvPicPr>
        <p:blipFill>
          <a:blip r:embed="rId1286" cstate="print"/>
          <a:stretch>
            <a:fillRect/>
          </a:stretch>
        </p:blipFill>
        <p:spPr>
          <a:xfrm>
            <a:off x="4105098" y="2215816"/>
            <a:ext cx="25882" cy="25881"/>
          </a:xfrm>
          <a:prstGeom prst="rect">
            <a:avLst/>
          </a:prstGeom>
        </p:spPr>
      </p:pic>
      <p:pic>
        <p:nvPicPr>
          <p:cNvPr id="2705" name="bg object 2705"/>
          <p:cNvPicPr/>
          <p:nvPr/>
        </p:nvPicPr>
        <p:blipFill>
          <a:blip r:embed="rId1286" cstate="print"/>
          <a:stretch>
            <a:fillRect/>
          </a:stretch>
        </p:blipFill>
        <p:spPr>
          <a:xfrm>
            <a:off x="4507516" y="2215816"/>
            <a:ext cx="25882" cy="25881"/>
          </a:xfrm>
          <a:prstGeom prst="rect">
            <a:avLst/>
          </a:prstGeom>
        </p:spPr>
      </p:pic>
      <p:pic>
        <p:nvPicPr>
          <p:cNvPr id="2706" name="bg object 2706"/>
          <p:cNvPicPr/>
          <p:nvPr/>
        </p:nvPicPr>
        <p:blipFill>
          <a:blip r:embed="rId1253" cstate="print"/>
          <a:stretch>
            <a:fillRect/>
          </a:stretch>
        </p:blipFill>
        <p:spPr>
          <a:xfrm>
            <a:off x="5044078" y="2215816"/>
            <a:ext cx="25882" cy="25881"/>
          </a:xfrm>
          <a:prstGeom prst="rect">
            <a:avLst/>
          </a:prstGeom>
        </p:spPr>
      </p:pic>
      <p:pic>
        <p:nvPicPr>
          <p:cNvPr id="2707" name="bg object 2707"/>
          <p:cNvPicPr/>
          <p:nvPr/>
        </p:nvPicPr>
        <p:blipFill>
          <a:blip r:embed="rId1265" cstate="print"/>
          <a:stretch>
            <a:fillRect/>
          </a:stretch>
        </p:blipFill>
        <p:spPr>
          <a:xfrm>
            <a:off x="5111140" y="2215816"/>
            <a:ext cx="25895" cy="25881"/>
          </a:xfrm>
          <a:prstGeom prst="rect">
            <a:avLst/>
          </a:prstGeom>
        </p:spPr>
      </p:pic>
      <p:pic>
        <p:nvPicPr>
          <p:cNvPr id="2708" name="bg object 2708"/>
          <p:cNvPicPr/>
          <p:nvPr/>
        </p:nvPicPr>
        <p:blipFill>
          <a:blip r:embed="rId1253" cstate="print"/>
          <a:stretch>
            <a:fillRect/>
          </a:stretch>
        </p:blipFill>
        <p:spPr>
          <a:xfrm>
            <a:off x="5178222" y="2215816"/>
            <a:ext cx="25882" cy="25881"/>
          </a:xfrm>
          <a:prstGeom prst="rect">
            <a:avLst/>
          </a:prstGeom>
        </p:spPr>
      </p:pic>
      <p:pic>
        <p:nvPicPr>
          <p:cNvPr id="2709" name="bg object 2709"/>
          <p:cNvPicPr/>
          <p:nvPr/>
        </p:nvPicPr>
        <p:blipFill>
          <a:blip r:embed="rId1300" cstate="print"/>
          <a:stretch>
            <a:fillRect/>
          </a:stretch>
        </p:blipFill>
        <p:spPr>
          <a:xfrm>
            <a:off x="6251346" y="2215816"/>
            <a:ext cx="25882" cy="25881"/>
          </a:xfrm>
          <a:prstGeom prst="rect">
            <a:avLst/>
          </a:prstGeom>
        </p:spPr>
      </p:pic>
      <p:pic>
        <p:nvPicPr>
          <p:cNvPr id="2710" name="bg object 2710"/>
          <p:cNvPicPr/>
          <p:nvPr/>
        </p:nvPicPr>
        <p:blipFill>
          <a:blip r:embed="rId1300" cstate="print"/>
          <a:stretch>
            <a:fillRect/>
          </a:stretch>
        </p:blipFill>
        <p:spPr>
          <a:xfrm>
            <a:off x="6318422" y="2215816"/>
            <a:ext cx="25882" cy="25881"/>
          </a:xfrm>
          <a:prstGeom prst="rect">
            <a:avLst/>
          </a:prstGeom>
        </p:spPr>
      </p:pic>
      <p:pic>
        <p:nvPicPr>
          <p:cNvPr id="2711" name="bg object 2711"/>
          <p:cNvPicPr/>
          <p:nvPr/>
        </p:nvPicPr>
        <p:blipFill>
          <a:blip r:embed="rId1300" cstate="print"/>
          <a:stretch>
            <a:fillRect/>
          </a:stretch>
        </p:blipFill>
        <p:spPr>
          <a:xfrm>
            <a:off x="6385490" y="2215816"/>
            <a:ext cx="25882" cy="25881"/>
          </a:xfrm>
          <a:prstGeom prst="rect">
            <a:avLst/>
          </a:prstGeom>
        </p:spPr>
      </p:pic>
      <p:pic>
        <p:nvPicPr>
          <p:cNvPr id="2712" name="bg object 2712"/>
          <p:cNvPicPr/>
          <p:nvPr/>
        </p:nvPicPr>
        <p:blipFill>
          <a:blip r:embed="rId1254" cstate="print"/>
          <a:stretch>
            <a:fillRect/>
          </a:stretch>
        </p:blipFill>
        <p:spPr>
          <a:xfrm>
            <a:off x="6989121" y="2215816"/>
            <a:ext cx="25888" cy="25881"/>
          </a:xfrm>
          <a:prstGeom prst="rect">
            <a:avLst/>
          </a:prstGeom>
        </p:spPr>
      </p:pic>
      <p:pic>
        <p:nvPicPr>
          <p:cNvPr id="2713" name="bg object 2713"/>
          <p:cNvPicPr/>
          <p:nvPr/>
        </p:nvPicPr>
        <p:blipFill>
          <a:blip r:embed="rId1266" cstate="print"/>
          <a:stretch>
            <a:fillRect/>
          </a:stretch>
        </p:blipFill>
        <p:spPr>
          <a:xfrm>
            <a:off x="7257408" y="2215816"/>
            <a:ext cx="25876" cy="25881"/>
          </a:xfrm>
          <a:prstGeom prst="rect">
            <a:avLst/>
          </a:prstGeom>
        </p:spPr>
      </p:pic>
      <p:pic>
        <p:nvPicPr>
          <p:cNvPr id="2714" name="bg object 2714"/>
          <p:cNvPicPr/>
          <p:nvPr/>
        </p:nvPicPr>
        <p:blipFill>
          <a:blip r:embed="rId1266" cstate="print"/>
          <a:stretch>
            <a:fillRect/>
          </a:stretch>
        </p:blipFill>
        <p:spPr>
          <a:xfrm>
            <a:off x="7324478" y="2215816"/>
            <a:ext cx="25882" cy="25881"/>
          </a:xfrm>
          <a:prstGeom prst="rect">
            <a:avLst/>
          </a:prstGeom>
        </p:spPr>
      </p:pic>
      <p:pic>
        <p:nvPicPr>
          <p:cNvPr id="2715" name="bg object 2715"/>
          <p:cNvPicPr/>
          <p:nvPr/>
        </p:nvPicPr>
        <p:blipFill>
          <a:blip r:embed="rId1301" cstate="print"/>
          <a:stretch>
            <a:fillRect/>
          </a:stretch>
        </p:blipFill>
        <p:spPr>
          <a:xfrm>
            <a:off x="7391546" y="2215816"/>
            <a:ext cx="25882" cy="25881"/>
          </a:xfrm>
          <a:prstGeom prst="rect">
            <a:avLst/>
          </a:prstGeom>
        </p:spPr>
      </p:pic>
      <p:pic>
        <p:nvPicPr>
          <p:cNvPr id="2716" name="bg object 2716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458615" y="2215816"/>
            <a:ext cx="25882" cy="25881"/>
          </a:xfrm>
          <a:prstGeom prst="rect">
            <a:avLst/>
          </a:prstGeom>
        </p:spPr>
      </p:pic>
      <p:pic>
        <p:nvPicPr>
          <p:cNvPr id="2717" name="bg object 2717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525690" y="2215816"/>
            <a:ext cx="25882" cy="25881"/>
          </a:xfrm>
          <a:prstGeom prst="rect">
            <a:avLst/>
          </a:prstGeom>
        </p:spPr>
      </p:pic>
      <p:pic>
        <p:nvPicPr>
          <p:cNvPr id="2718" name="bg object 2718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592752" y="2215816"/>
            <a:ext cx="25888" cy="25881"/>
          </a:xfrm>
          <a:prstGeom prst="rect">
            <a:avLst/>
          </a:prstGeom>
        </p:spPr>
      </p:pic>
      <p:pic>
        <p:nvPicPr>
          <p:cNvPr id="2719" name="bg object 2719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659828" y="2215816"/>
            <a:ext cx="25888" cy="25881"/>
          </a:xfrm>
          <a:prstGeom prst="rect">
            <a:avLst/>
          </a:prstGeom>
        </p:spPr>
      </p:pic>
      <p:pic>
        <p:nvPicPr>
          <p:cNvPr id="2720" name="bg object 2720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26896" y="2215816"/>
            <a:ext cx="25882" cy="25881"/>
          </a:xfrm>
          <a:prstGeom prst="rect">
            <a:avLst/>
          </a:prstGeom>
        </p:spPr>
      </p:pic>
      <p:pic>
        <p:nvPicPr>
          <p:cNvPr id="2721" name="bg object 2721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93971" y="2215816"/>
            <a:ext cx="25882" cy="25881"/>
          </a:xfrm>
          <a:prstGeom prst="rect">
            <a:avLst/>
          </a:prstGeom>
        </p:spPr>
      </p:pic>
      <p:pic>
        <p:nvPicPr>
          <p:cNvPr id="2722" name="bg object 2722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861033" y="2215816"/>
            <a:ext cx="25895" cy="25893"/>
          </a:xfrm>
          <a:prstGeom prst="rect">
            <a:avLst/>
          </a:prstGeom>
        </p:spPr>
      </p:pic>
      <p:pic>
        <p:nvPicPr>
          <p:cNvPr id="2723" name="bg object 2723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928108" y="2215816"/>
            <a:ext cx="25888" cy="25893"/>
          </a:xfrm>
          <a:prstGeom prst="rect">
            <a:avLst/>
          </a:prstGeom>
        </p:spPr>
      </p:pic>
      <p:pic>
        <p:nvPicPr>
          <p:cNvPr id="2724" name="bg object 2724"/>
          <p:cNvPicPr/>
          <p:nvPr/>
        </p:nvPicPr>
        <p:blipFill>
          <a:blip r:embed="rId1302" cstate="print"/>
          <a:stretch>
            <a:fillRect/>
          </a:stretch>
        </p:blipFill>
        <p:spPr>
          <a:xfrm>
            <a:off x="7995177" y="2215816"/>
            <a:ext cx="25888" cy="25893"/>
          </a:xfrm>
          <a:prstGeom prst="rect">
            <a:avLst/>
          </a:prstGeom>
        </p:spPr>
      </p:pic>
      <p:pic>
        <p:nvPicPr>
          <p:cNvPr id="2725" name="bg object 2725"/>
          <p:cNvPicPr/>
          <p:nvPr/>
        </p:nvPicPr>
        <p:blipFill>
          <a:blip r:embed="rId1257" cstate="print"/>
          <a:stretch>
            <a:fillRect/>
          </a:stretch>
        </p:blipFill>
        <p:spPr>
          <a:xfrm>
            <a:off x="8062246" y="2215816"/>
            <a:ext cx="25882" cy="25893"/>
          </a:xfrm>
          <a:prstGeom prst="rect">
            <a:avLst/>
          </a:prstGeom>
        </p:spPr>
      </p:pic>
      <p:pic>
        <p:nvPicPr>
          <p:cNvPr id="2726" name="bg object 2726"/>
          <p:cNvPicPr/>
          <p:nvPr/>
        </p:nvPicPr>
        <p:blipFill>
          <a:blip r:embed="rId1303" cstate="print"/>
          <a:stretch>
            <a:fillRect/>
          </a:stretch>
        </p:blipFill>
        <p:spPr>
          <a:xfrm>
            <a:off x="8129321" y="2215816"/>
            <a:ext cx="25888" cy="25893"/>
          </a:xfrm>
          <a:prstGeom prst="rect">
            <a:avLst/>
          </a:prstGeom>
        </p:spPr>
      </p:pic>
      <p:pic>
        <p:nvPicPr>
          <p:cNvPr id="2727" name="bg object 2727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196390" y="2215816"/>
            <a:ext cx="25882" cy="25893"/>
          </a:xfrm>
          <a:prstGeom prst="rect">
            <a:avLst/>
          </a:prstGeom>
        </p:spPr>
      </p:pic>
      <p:pic>
        <p:nvPicPr>
          <p:cNvPr id="2728" name="bg object 2728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263458" y="2215816"/>
            <a:ext cx="25895" cy="25893"/>
          </a:xfrm>
          <a:prstGeom prst="rect">
            <a:avLst/>
          </a:prstGeom>
        </p:spPr>
      </p:pic>
      <p:pic>
        <p:nvPicPr>
          <p:cNvPr id="2729" name="bg object 2729"/>
          <p:cNvPicPr/>
          <p:nvPr/>
        </p:nvPicPr>
        <p:blipFill>
          <a:blip r:embed="rId1304" cstate="print"/>
          <a:stretch>
            <a:fillRect/>
          </a:stretch>
        </p:blipFill>
        <p:spPr>
          <a:xfrm>
            <a:off x="8397602" y="2215816"/>
            <a:ext cx="25882" cy="25893"/>
          </a:xfrm>
          <a:prstGeom prst="rect">
            <a:avLst/>
          </a:prstGeom>
        </p:spPr>
      </p:pic>
      <p:pic>
        <p:nvPicPr>
          <p:cNvPr id="2730" name="bg object 2730"/>
          <p:cNvPicPr/>
          <p:nvPr/>
        </p:nvPicPr>
        <p:blipFill>
          <a:blip r:embed="rId1270" cstate="print"/>
          <a:stretch>
            <a:fillRect/>
          </a:stretch>
        </p:blipFill>
        <p:spPr>
          <a:xfrm>
            <a:off x="8531746" y="2215816"/>
            <a:ext cx="25882" cy="25893"/>
          </a:xfrm>
          <a:prstGeom prst="rect">
            <a:avLst/>
          </a:prstGeom>
        </p:spPr>
      </p:pic>
      <p:pic>
        <p:nvPicPr>
          <p:cNvPr id="2731" name="bg object 2731"/>
          <p:cNvPicPr/>
          <p:nvPr/>
        </p:nvPicPr>
        <p:blipFill>
          <a:blip r:embed="rId1270" cstate="print"/>
          <a:stretch>
            <a:fillRect/>
          </a:stretch>
        </p:blipFill>
        <p:spPr>
          <a:xfrm>
            <a:off x="8598815" y="2215816"/>
            <a:ext cx="25882" cy="25893"/>
          </a:xfrm>
          <a:prstGeom prst="rect">
            <a:avLst/>
          </a:prstGeom>
        </p:spPr>
      </p:pic>
      <p:pic>
        <p:nvPicPr>
          <p:cNvPr id="2732" name="bg object 2732"/>
          <p:cNvPicPr/>
          <p:nvPr/>
        </p:nvPicPr>
        <p:blipFill>
          <a:blip r:embed="rId1259" cstate="print"/>
          <a:stretch>
            <a:fillRect/>
          </a:stretch>
        </p:blipFill>
        <p:spPr>
          <a:xfrm>
            <a:off x="8665890" y="2215816"/>
            <a:ext cx="25882" cy="25893"/>
          </a:xfrm>
          <a:prstGeom prst="rect">
            <a:avLst/>
          </a:prstGeom>
        </p:spPr>
      </p:pic>
      <p:pic>
        <p:nvPicPr>
          <p:cNvPr id="2733" name="bg object 2733"/>
          <p:cNvPicPr/>
          <p:nvPr/>
        </p:nvPicPr>
        <p:blipFill>
          <a:blip r:embed="rId1259" cstate="print"/>
          <a:stretch>
            <a:fillRect/>
          </a:stretch>
        </p:blipFill>
        <p:spPr>
          <a:xfrm>
            <a:off x="8732951" y="2215816"/>
            <a:ext cx="25882" cy="25893"/>
          </a:xfrm>
          <a:prstGeom prst="rect">
            <a:avLst/>
          </a:prstGeom>
        </p:spPr>
      </p:pic>
      <p:pic>
        <p:nvPicPr>
          <p:cNvPr id="2734" name="bg object 2734"/>
          <p:cNvPicPr/>
          <p:nvPr/>
        </p:nvPicPr>
        <p:blipFill>
          <a:blip r:embed="rId1259" cstate="print"/>
          <a:stretch>
            <a:fillRect/>
          </a:stretch>
        </p:blipFill>
        <p:spPr>
          <a:xfrm>
            <a:off x="8867089" y="2215816"/>
            <a:ext cx="25895" cy="25893"/>
          </a:xfrm>
          <a:prstGeom prst="rect">
            <a:avLst/>
          </a:prstGeom>
        </p:spPr>
      </p:pic>
      <p:pic>
        <p:nvPicPr>
          <p:cNvPr id="2735" name="bg object 2735"/>
          <p:cNvPicPr/>
          <p:nvPr/>
        </p:nvPicPr>
        <p:blipFill>
          <a:blip r:embed="rId1305" cstate="print"/>
          <a:stretch>
            <a:fillRect/>
          </a:stretch>
        </p:blipFill>
        <p:spPr>
          <a:xfrm>
            <a:off x="8934170" y="2215816"/>
            <a:ext cx="25882" cy="25893"/>
          </a:xfrm>
          <a:prstGeom prst="rect">
            <a:avLst/>
          </a:prstGeom>
        </p:spPr>
      </p:pic>
      <p:pic>
        <p:nvPicPr>
          <p:cNvPr id="2736" name="bg object 2736"/>
          <p:cNvPicPr/>
          <p:nvPr/>
        </p:nvPicPr>
        <p:blipFill>
          <a:blip r:embed="rId1283" cstate="print"/>
          <a:stretch>
            <a:fillRect/>
          </a:stretch>
        </p:blipFill>
        <p:spPr>
          <a:xfrm>
            <a:off x="9001233" y="2215816"/>
            <a:ext cx="25888" cy="25893"/>
          </a:xfrm>
          <a:prstGeom prst="rect">
            <a:avLst/>
          </a:prstGeom>
        </p:spPr>
      </p:pic>
      <p:pic>
        <p:nvPicPr>
          <p:cNvPr id="2737" name="bg object 2737"/>
          <p:cNvPicPr/>
          <p:nvPr/>
        </p:nvPicPr>
        <p:blipFill>
          <a:blip r:embed="rId1284" cstate="print"/>
          <a:stretch>
            <a:fillRect/>
          </a:stretch>
        </p:blipFill>
        <p:spPr>
          <a:xfrm>
            <a:off x="9068309" y="2215816"/>
            <a:ext cx="25880" cy="25893"/>
          </a:xfrm>
          <a:prstGeom prst="rect">
            <a:avLst/>
          </a:prstGeom>
        </p:spPr>
      </p:pic>
      <p:pic>
        <p:nvPicPr>
          <p:cNvPr id="2738" name="bg object 2738"/>
          <p:cNvPicPr/>
          <p:nvPr/>
        </p:nvPicPr>
        <p:blipFill>
          <a:blip r:embed="rId1306" cstate="print"/>
          <a:stretch>
            <a:fillRect/>
          </a:stretch>
        </p:blipFill>
        <p:spPr>
          <a:xfrm>
            <a:off x="9135377" y="2215816"/>
            <a:ext cx="25888" cy="25893"/>
          </a:xfrm>
          <a:prstGeom prst="rect">
            <a:avLst/>
          </a:prstGeom>
        </p:spPr>
      </p:pic>
      <p:pic>
        <p:nvPicPr>
          <p:cNvPr id="2739" name="bg object 2739"/>
          <p:cNvPicPr/>
          <p:nvPr/>
        </p:nvPicPr>
        <p:blipFill>
          <a:blip r:embed="rId1307" cstate="print"/>
          <a:stretch>
            <a:fillRect/>
          </a:stretch>
        </p:blipFill>
        <p:spPr>
          <a:xfrm>
            <a:off x="9202445" y="2215816"/>
            <a:ext cx="25882" cy="25893"/>
          </a:xfrm>
          <a:prstGeom prst="rect">
            <a:avLst/>
          </a:prstGeom>
        </p:spPr>
      </p:pic>
      <p:pic>
        <p:nvPicPr>
          <p:cNvPr id="2740" name="bg object 2740"/>
          <p:cNvPicPr/>
          <p:nvPr/>
        </p:nvPicPr>
        <p:blipFill>
          <a:blip r:embed="rId1308" cstate="print"/>
          <a:stretch>
            <a:fillRect/>
          </a:stretch>
        </p:blipFill>
        <p:spPr>
          <a:xfrm>
            <a:off x="9269527" y="2215816"/>
            <a:ext cx="25882" cy="25893"/>
          </a:xfrm>
          <a:prstGeom prst="rect">
            <a:avLst/>
          </a:prstGeom>
        </p:spPr>
      </p:pic>
      <p:pic>
        <p:nvPicPr>
          <p:cNvPr id="2741" name="bg object 2741"/>
          <p:cNvPicPr/>
          <p:nvPr/>
        </p:nvPicPr>
        <p:blipFill>
          <a:blip r:embed="rId1308" cstate="print"/>
          <a:stretch>
            <a:fillRect/>
          </a:stretch>
        </p:blipFill>
        <p:spPr>
          <a:xfrm>
            <a:off x="9336589" y="2215816"/>
            <a:ext cx="25882" cy="25893"/>
          </a:xfrm>
          <a:prstGeom prst="rect">
            <a:avLst/>
          </a:prstGeom>
        </p:spPr>
      </p:pic>
      <p:pic>
        <p:nvPicPr>
          <p:cNvPr id="2742" name="bg object 2742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025904" y="2282887"/>
            <a:ext cx="25882" cy="25881"/>
          </a:xfrm>
          <a:prstGeom prst="rect">
            <a:avLst/>
          </a:prstGeom>
        </p:spPr>
      </p:pic>
      <p:pic>
        <p:nvPicPr>
          <p:cNvPr id="2743" name="bg object 2743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092979" y="2282887"/>
            <a:ext cx="25882" cy="25881"/>
          </a:xfrm>
          <a:prstGeom prst="rect">
            <a:avLst/>
          </a:prstGeom>
        </p:spPr>
      </p:pic>
      <p:pic>
        <p:nvPicPr>
          <p:cNvPr id="2744" name="bg object 2744"/>
          <p:cNvPicPr/>
          <p:nvPr/>
        </p:nvPicPr>
        <p:blipFill>
          <a:blip r:embed="rId1296" cstate="print"/>
          <a:stretch>
            <a:fillRect/>
          </a:stretch>
        </p:blipFill>
        <p:spPr>
          <a:xfrm>
            <a:off x="2160048" y="2282887"/>
            <a:ext cx="25882" cy="25881"/>
          </a:xfrm>
          <a:prstGeom prst="rect">
            <a:avLst/>
          </a:prstGeom>
        </p:spPr>
      </p:pic>
      <p:pic>
        <p:nvPicPr>
          <p:cNvPr id="2745" name="bg object 2745"/>
          <p:cNvPicPr/>
          <p:nvPr/>
        </p:nvPicPr>
        <p:blipFill>
          <a:blip r:embed="rId1296" cstate="print"/>
          <a:stretch>
            <a:fillRect/>
          </a:stretch>
        </p:blipFill>
        <p:spPr>
          <a:xfrm>
            <a:off x="2227117" y="2282887"/>
            <a:ext cx="25882" cy="25881"/>
          </a:xfrm>
          <a:prstGeom prst="rect">
            <a:avLst/>
          </a:prstGeom>
        </p:spPr>
      </p:pic>
      <p:pic>
        <p:nvPicPr>
          <p:cNvPr id="2746" name="bg object 2746"/>
          <p:cNvPicPr/>
          <p:nvPr/>
        </p:nvPicPr>
        <p:blipFill>
          <a:blip r:embed="rId1309" cstate="print"/>
          <a:stretch>
            <a:fillRect/>
          </a:stretch>
        </p:blipFill>
        <p:spPr>
          <a:xfrm>
            <a:off x="2294185" y="2282887"/>
            <a:ext cx="25882" cy="25881"/>
          </a:xfrm>
          <a:prstGeom prst="rect">
            <a:avLst/>
          </a:prstGeom>
        </p:spPr>
      </p:pic>
      <p:pic>
        <p:nvPicPr>
          <p:cNvPr id="2747" name="bg object 2747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361260" y="2282887"/>
            <a:ext cx="25882" cy="25881"/>
          </a:xfrm>
          <a:prstGeom prst="rect">
            <a:avLst/>
          </a:prstGeom>
        </p:spPr>
      </p:pic>
      <p:pic>
        <p:nvPicPr>
          <p:cNvPr id="2748" name="bg object 2748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428329" y="2282887"/>
            <a:ext cx="25882" cy="25881"/>
          </a:xfrm>
          <a:prstGeom prst="rect">
            <a:avLst/>
          </a:prstGeom>
        </p:spPr>
      </p:pic>
      <p:pic>
        <p:nvPicPr>
          <p:cNvPr id="2749" name="bg object 2749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495398" y="2282887"/>
            <a:ext cx="25882" cy="25881"/>
          </a:xfrm>
          <a:prstGeom prst="rect">
            <a:avLst/>
          </a:prstGeom>
        </p:spPr>
      </p:pic>
      <p:pic>
        <p:nvPicPr>
          <p:cNvPr id="2750" name="bg object 2750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696604" y="2282887"/>
            <a:ext cx="25895" cy="25881"/>
          </a:xfrm>
          <a:prstGeom prst="rect">
            <a:avLst/>
          </a:prstGeom>
        </p:spPr>
      </p:pic>
      <p:pic>
        <p:nvPicPr>
          <p:cNvPr id="2751" name="bg object 2751"/>
          <p:cNvPicPr/>
          <p:nvPr/>
        </p:nvPicPr>
        <p:blipFill>
          <a:blip r:embed="rId1310" cstate="print"/>
          <a:stretch>
            <a:fillRect/>
          </a:stretch>
        </p:blipFill>
        <p:spPr>
          <a:xfrm>
            <a:off x="2830748" y="2282887"/>
            <a:ext cx="25888" cy="25881"/>
          </a:xfrm>
          <a:prstGeom prst="rect">
            <a:avLst/>
          </a:prstGeom>
        </p:spPr>
      </p:pic>
      <p:pic>
        <p:nvPicPr>
          <p:cNvPr id="2752" name="bg object 2752"/>
          <p:cNvPicPr/>
          <p:nvPr/>
        </p:nvPicPr>
        <p:blipFill>
          <a:blip r:embed="rId1260" cstate="print"/>
          <a:stretch>
            <a:fillRect/>
          </a:stretch>
        </p:blipFill>
        <p:spPr>
          <a:xfrm>
            <a:off x="2897823" y="2282887"/>
            <a:ext cx="25882" cy="25881"/>
          </a:xfrm>
          <a:prstGeom prst="rect">
            <a:avLst/>
          </a:prstGeom>
        </p:spPr>
      </p:pic>
      <p:pic>
        <p:nvPicPr>
          <p:cNvPr id="2753" name="bg object 2753"/>
          <p:cNvPicPr/>
          <p:nvPr/>
        </p:nvPicPr>
        <p:blipFill>
          <a:blip r:embed="rId1311" cstate="print"/>
          <a:stretch>
            <a:fillRect/>
          </a:stretch>
        </p:blipFill>
        <p:spPr>
          <a:xfrm>
            <a:off x="3031960" y="2282887"/>
            <a:ext cx="25882" cy="25881"/>
          </a:xfrm>
          <a:prstGeom prst="rect">
            <a:avLst/>
          </a:prstGeom>
        </p:spPr>
      </p:pic>
      <p:pic>
        <p:nvPicPr>
          <p:cNvPr id="2754" name="bg object 2754"/>
          <p:cNvPicPr/>
          <p:nvPr/>
        </p:nvPicPr>
        <p:blipFill>
          <a:blip r:embed="rId1312" cstate="print"/>
          <a:stretch>
            <a:fillRect/>
          </a:stretch>
        </p:blipFill>
        <p:spPr>
          <a:xfrm>
            <a:off x="3099042" y="2282887"/>
            <a:ext cx="25882" cy="25881"/>
          </a:xfrm>
          <a:prstGeom prst="rect">
            <a:avLst/>
          </a:prstGeom>
        </p:spPr>
      </p:pic>
      <p:pic>
        <p:nvPicPr>
          <p:cNvPr id="2755" name="bg object 2755"/>
          <p:cNvPicPr/>
          <p:nvPr/>
        </p:nvPicPr>
        <p:blipFill>
          <a:blip r:embed="rId1285" cstate="print"/>
          <a:stretch>
            <a:fillRect/>
          </a:stretch>
        </p:blipFill>
        <p:spPr>
          <a:xfrm>
            <a:off x="3166104" y="2282887"/>
            <a:ext cx="25882" cy="25881"/>
          </a:xfrm>
          <a:prstGeom prst="rect">
            <a:avLst/>
          </a:prstGeom>
        </p:spPr>
      </p:pic>
      <p:pic>
        <p:nvPicPr>
          <p:cNvPr id="2756" name="bg object 2756"/>
          <p:cNvPicPr/>
          <p:nvPr/>
        </p:nvPicPr>
        <p:blipFill>
          <a:blip r:embed="rId1262" cstate="print"/>
          <a:stretch>
            <a:fillRect/>
          </a:stretch>
        </p:blipFill>
        <p:spPr>
          <a:xfrm>
            <a:off x="3233173" y="2282887"/>
            <a:ext cx="25888" cy="25881"/>
          </a:xfrm>
          <a:prstGeom prst="rect">
            <a:avLst/>
          </a:prstGeom>
        </p:spPr>
      </p:pic>
      <p:pic>
        <p:nvPicPr>
          <p:cNvPr id="2757" name="bg object 2757"/>
          <p:cNvPicPr/>
          <p:nvPr/>
        </p:nvPicPr>
        <p:blipFill>
          <a:blip r:embed="rId1262" cstate="print"/>
          <a:stretch>
            <a:fillRect/>
          </a:stretch>
        </p:blipFill>
        <p:spPr>
          <a:xfrm>
            <a:off x="3300242" y="2282887"/>
            <a:ext cx="25882" cy="25881"/>
          </a:xfrm>
          <a:prstGeom prst="rect">
            <a:avLst/>
          </a:prstGeom>
        </p:spPr>
      </p:pic>
      <p:pic>
        <p:nvPicPr>
          <p:cNvPr id="2758" name="bg object 2758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367316" y="2282887"/>
            <a:ext cx="25882" cy="25881"/>
          </a:xfrm>
          <a:prstGeom prst="rect">
            <a:avLst/>
          </a:prstGeom>
        </p:spPr>
      </p:pic>
      <p:pic>
        <p:nvPicPr>
          <p:cNvPr id="2759" name="bg object 2759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01454" y="2282887"/>
            <a:ext cx="25882" cy="25881"/>
          </a:xfrm>
          <a:prstGeom prst="rect">
            <a:avLst/>
          </a:prstGeom>
        </p:spPr>
      </p:pic>
      <p:pic>
        <p:nvPicPr>
          <p:cNvPr id="2760" name="bg object 2760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68529" y="2282887"/>
            <a:ext cx="25888" cy="25881"/>
          </a:xfrm>
          <a:prstGeom prst="rect">
            <a:avLst/>
          </a:prstGeom>
        </p:spPr>
      </p:pic>
      <p:pic>
        <p:nvPicPr>
          <p:cNvPr id="2761" name="bg object 2761"/>
          <p:cNvPicPr/>
          <p:nvPr/>
        </p:nvPicPr>
        <p:blipFill>
          <a:blip r:embed="rId1313" cstate="print"/>
          <a:stretch>
            <a:fillRect/>
          </a:stretch>
        </p:blipFill>
        <p:spPr>
          <a:xfrm>
            <a:off x="3769741" y="2282887"/>
            <a:ext cx="25882" cy="25887"/>
          </a:xfrm>
          <a:prstGeom prst="rect">
            <a:avLst/>
          </a:prstGeom>
        </p:spPr>
      </p:pic>
      <p:pic>
        <p:nvPicPr>
          <p:cNvPr id="2762" name="bg object 2762"/>
          <p:cNvPicPr/>
          <p:nvPr/>
        </p:nvPicPr>
        <p:blipFill>
          <a:blip r:embed="rId1313" cstate="print"/>
          <a:stretch>
            <a:fillRect/>
          </a:stretch>
        </p:blipFill>
        <p:spPr>
          <a:xfrm>
            <a:off x="3903878" y="2282887"/>
            <a:ext cx="25882" cy="25887"/>
          </a:xfrm>
          <a:prstGeom prst="rect">
            <a:avLst/>
          </a:prstGeom>
        </p:spPr>
      </p:pic>
      <p:pic>
        <p:nvPicPr>
          <p:cNvPr id="2763" name="bg object 2763"/>
          <p:cNvPicPr/>
          <p:nvPr/>
        </p:nvPicPr>
        <p:blipFill>
          <a:blip r:embed="rId1314" cstate="print"/>
          <a:stretch>
            <a:fillRect/>
          </a:stretch>
        </p:blipFill>
        <p:spPr>
          <a:xfrm>
            <a:off x="3970947" y="2282887"/>
            <a:ext cx="25888" cy="25887"/>
          </a:xfrm>
          <a:prstGeom prst="rect">
            <a:avLst/>
          </a:prstGeom>
        </p:spPr>
      </p:pic>
      <p:pic>
        <p:nvPicPr>
          <p:cNvPr id="2764" name="bg object 2764"/>
          <p:cNvPicPr/>
          <p:nvPr/>
        </p:nvPicPr>
        <p:blipFill>
          <a:blip r:embed="rId1287" cstate="print"/>
          <a:stretch>
            <a:fillRect/>
          </a:stretch>
        </p:blipFill>
        <p:spPr>
          <a:xfrm>
            <a:off x="4172160" y="2282887"/>
            <a:ext cx="25882" cy="25887"/>
          </a:xfrm>
          <a:prstGeom prst="rect">
            <a:avLst/>
          </a:prstGeom>
        </p:spPr>
      </p:pic>
      <p:pic>
        <p:nvPicPr>
          <p:cNvPr id="2765" name="bg object 2765"/>
          <p:cNvPicPr/>
          <p:nvPr/>
        </p:nvPicPr>
        <p:blipFill>
          <a:blip r:embed="rId1287" cstate="print"/>
          <a:stretch>
            <a:fillRect/>
          </a:stretch>
        </p:blipFill>
        <p:spPr>
          <a:xfrm>
            <a:off x="4507516" y="2282887"/>
            <a:ext cx="25882" cy="25887"/>
          </a:xfrm>
          <a:prstGeom prst="rect">
            <a:avLst/>
          </a:prstGeom>
        </p:spPr>
      </p:pic>
      <p:pic>
        <p:nvPicPr>
          <p:cNvPr id="2766" name="bg object 2766"/>
          <p:cNvPicPr/>
          <p:nvPr/>
        </p:nvPicPr>
        <p:blipFill>
          <a:blip r:embed="rId1300" cstate="print"/>
          <a:stretch>
            <a:fillRect/>
          </a:stretch>
        </p:blipFill>
        <p:spPr>
          <a:xfrm>
            <a:off x="6184278" y="2282893"/>
            <a:ext cx="25882" cy="25881"/>
          </a:xfrm>
          <a:prstGeom prst="rect">
            <a:avLst/>
          </a:prstGeom>
        </p:spPr>
      </p:pic>
      <p:pic>
        <p:nvPicPr>
          <p:cNvPr id="2767" name="bg object 2767"/>
          <p:cNvPicPr/>
          <p:nvPr/>
        </p:nvPicPr>
        <p:blipFill>
          <a:blip r:embed="rId1300" cstate="print"/>
          <a:stretch>
            <a:fillRect/>
          </a:stretch>
        </p:blipFill>
        <p:spPr>
          <a:xfrm>
            <a:off x="6318422" y="2282893"/>
            <a:ext cx="25882" cy="25881"/>
          </a:xfrm>
          <a:prstGeom prst="rect">
            <a:avLst/>
          </a:prstGeom>
        </p:spPr>
      </p:pic>
      <p:pic>
        <p:nvPicPr>
          <p:cNvPr id="2768" name="bg object 2768"/>
          <p:cNvPicPr/>
          <p:nvPr/>
        </p:nvPicPr>
        <p:blipFill>
          <a:blip r:embed="rId1315" cstate="print"/>
          <a:stretch>
            <a:fillRect/>
          </a:stretch>
        </p:blipFill>
        <p:spPr>
          <a:xfrm>
            <a:off x="7123265" y="2282893"/>
            <a:ext cx="25888" cy="25881"/>
          </a:xfrm>
          <a:prstGeom prst="rect">
            <a:avLst/>
          </a:prstGeom>
        </p:spPr>
      </p:pic>
      <p:pic>
        <p:nvPicPr>
          <p:cNvPr id="2769" name="bg object 2769"/>
          <p:cNvPicPr/>
          <p:nvPr/>
        </p:nvPicPr>
        <p:blipFill>
          <a:blip r:embed="rId1266" cstate="print"/>
          <a:stretch>
            <a:fillRect/>
          </a:stretch>
        </p:blipFill>
        <p:spPr>
          <a:xfrm>
            <a:off x="7257408" y="2282893"/>
            <a:ext cx="25876" cy="25881"/>
          </a:xfrm>
          <a:prstGeom prst="rect">
            <a:avLst/>
          </a:prstGeom>
        </p:spPr>
      </p:pic>
      <p:pic>
        <p:nvPicPr>
          <p:cNvPr id="2770" name="bg object 2770"/>
          <p:cNvPicPr/>
          <p:nvPr/>
        </p:nvPicPr>
        <p:blipFill>
          <a:blip r:embed="rId1266" cstate="print"/>
          <a:stretch>
            <a:fillRect/>
          </a:stretch>
        </p:blipFill>
        <p:spPr>
          <a:xfrm>
            <a:off x="7324478" y="2282893"/>
            <a:ext cx="25882" cy="25881"/>
          </a:xfrm>
          <a:prstGeom prst="rect">
            <a:avLst/>
          </a:prstGeom>
        </p:spPr>
      </p:pic>
      <p:pic>
        <p:nvPicPr>
          <p:cNvPr id="2771" name="bg object 2771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458615" y="2282893"/>
            <a:ext cx="25882" cy="25881"/>
          </a:xfrm>
          <a:prstGeom prst="rect">
            <a:avLst/>
          </a:prstGeom>
        </p:spPr>
      </p:pic>
      <p:pic>
        <p:nvPicPr>
          <p:cNvPr id="2772" name="bg object 2772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525690" y="2282893"/>
            <a:ext cx="25882" cy="25881"/>
          </a:xfrm>
          <a:prstGeom prst="rect">
            <a:avLst/>
          </a:prstGeom>
        </p:spPr>
      </p:pic>
      <p:pic>
        <p:nvPicPr>
          <p:cNvPr id="2773" name="bg object 2773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592752" y="2282893"/>
            <a:ext cx="25888" cy="25881"/>
          </a:xfrm>
          <a:prstGeom prst="rect">
            <a:avLst/>
          </a:prstGeom>
        </p:spPr>
      </p:pic>
      <p:pic>
        <p:nvPicPr>
          <p:cNvPr id="2774" name="bg object 2774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659828" y="2282893"/>
            <a:ext cx="25888" cy="25881"/>
          </a:xfrm>
          <a:prstGeom prst="rect">
            <a:avLst/>
          </a:prstGeom>
        </p:spPr>
      </p:pic>
      <p:pic>
        <p:nvPicPr>
          <p:cNvPr id="2775" name="bg object 2775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26896" y="2282893"/>
            <a:ext cx="25882" cy="25881"/>
          </a:xfrm>
          <a:prstGeom prst="rect">
            <a:avLst/>
          </a:prstGeom>
        </p:spPr>
      </p:pic>
      <p:pic>
        <p:nvPicPr>
          <p:cNvPr id="2776" name="bg object 2776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93971" y="2282893"/>
            <a:ext cx="25882" cy="25881"/>
          </a:xfrm>
          <a:prstGeom prst="rect">
            <a:avLst/>
          </a:prstGeom>
        </p:spPr>
      </p:pic>
      <p:pic>
        <p:nvPicPr>
          <p:cNvPr id="2777" name="bg object 2777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861033" y="2282893"/>
            <a:ext cx="25895" cy="25881"/>
          </a:xfrm>
          <a:prstGeom prst="rect">
            <a:avLst/>
          </a:prstGeom>
        </p:spPr>
      </p:pic>
      <p:pic>
        <p:nvPicPr>
          <p:cNvPr id="2778" name="bg object 2778"/>
          <p:cNvPicPr/>
          <p:nvPr/>
        </p:nvPicPr>
        <p:blipFill>
          <a:blip r:embed="rId1316" cstate="print"/>
          <a:stretch>
            <a:fillRect/>
          </a:stretch>
        </p:blipFill>
        <p:spPr>
          <a:xfrm>
            <a:off x="7928108" y="2282893"/>
            <a:ext cx="25888" cy="25881"/>
          </a:xfrm>
          <a:prstGeom prst="rect">
            <a:avLst/>
          </a:prstGeom>
        </p:spPr>
      </p:pic>
      <p:pic>
        <p:nvPicPr>
          <p:cNvPr id="2779" name="bg object 2779"/>
          <p:cNvPicPr/>
          <p:nvPr/>
        </p:nvPicPr>
        <p:blipFill>
          <a:blip r:embed="rId1317" cstate="print"/>
          <a:stretch>
            <a:fillRect/>
          </a:stretch>
        </p:blipFill>
        <p:spPr>
          <a:xfrm>
            <a:off x="7995177" y="2282893"/>
            <a:ext cx="25888" cy="25881"/>
          </a:xfrm>
          <a:prstGeom prst="rect">
            <a:avLst/>
          </a:prstGeom>
        </p:spPr>
      </p:pic>
      <p:pic>
        <p:nvPicPr>
          <p:cNvPr id="2780" name="bg object 2780"/>
          <p:cNvPicPr/>
          <p:nvPr/>
        </p:nvPicPr>
        <p:blipFill>
          <a:blip r:embed="rId1257" cstate="print"/>
          <a:stretch>
            <a:fillRect/>
          </a:stretch>
        </p:blipFill>
        <p:spPr>
          <a:xfrm>
            <a:off x="8062246" y="2282893"/>
            <a:ext cx="25882" cy="25881"/>
          </a:xfrm>
          <a:prstGeom prst="rect">
            <a:avLst/>
          </a:prstGeom>
        </p:spPr>
      </p:pic>
      <p:pic>
        <p:nvPicPr>
          <p:cNvPr id="2781" name="bg object 2781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129321" y="2282893"/>
            <a:ext cx="25888" cy="25881"/>
          </a:xfrm>
          <a:prstGeom prst="rect">
            <a:avLst/>
          </a:prstGeom>
        </p:spPr>
      </p:pic>
      <p:pic>
        <p:nvPicPr>
          <p:cNvPr id="2782" name="bg object 2782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196390" y="2282893"/>
            <a:ext cx="25882" cy="25881"/>
          </a:xfrm>
          <a:prstGeom prst="rect">
            <a:avLst/>
          </a:prstGeom>
        </p:spPr>
      </p:pic>
      <p:pic>
        <p:nvPicPr>
          <p:cNvPr id="2783" name="bg object 2783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263458" y="2282893"/>
            <a:ext cx="25895" cy="25881"/>
          </a:xfrm>
          <a:prstGeom prst="rect">
            <a:avLst/>
          </a:prstGeom>
        </p:spPr>
      </p:pic>
      <p:pic>
        <p:nvPicPr>
          <p:cNvPr id="2784" name="bg object 2784"/>
          <p:cNvPicPr/>
          <p:nvPr/>
        </p:nvPicPr>
        <p:blipFill>
          <a:blip r:embed="rId1259" cstate="print"/>
          <a:stretch>
            <a:fillRect/>
          </a:stretch>
        </p:blipFill>
        <p:spPr>
          <a:xfrm>
            <a:off x="8665890" y="2282893"/>
            <a:ext cx="25882" cy="25881"/>
          </a:xfrm>
          <a:prstGeom prst="rect">
            <a:avLst/>
          </a:prstGeom>
        </p:spPr>
      </p:pic>
      <p:pic>
        <p:nvPicPr>
          <p:cNvPr id="2785" name="bg object 2785"/>
          <p:cNvPicPr/>
          <p:nvPr/>
        </p:nvPicPr>
        <p:blipFill>
          <a:blip r:embed="rId1259" cstate="print"/>
          <a:stretch>
            <a:fillRect/>
          </a:stretch>
        </p:blipFill>
        <p:spPr>
          <a:xfrm>
            <a:off x="8732951" y="2282893"/>
            <a:ext cx="25882" cy="25881"/>
          </a:xfrm>
          <a:prstGeom prst="rect">
            <a:avLst/>
          </a:prstGeom>
        </p:spPr>
      </p:pic>
      <p:pic>
        <p:nvPicPr>
          <p:cNvPr id="2786" name="bg object 2786"/>
          <p:cNvPicPr/>
          <p:nvPr/>
        </p:nvPicPr>
        <p:blipFill>
          <a:blip r:embed="rId1259" cstate="print"/>
          <a:stretch>
            <a:fillRect/>
          </a:stretch>
        </p:blipFill>
        <p:spPr>
          <a:xfrm>
            <a:off x="8800027" y="2282893"/>
            <a:ext cx="25882" cy="25881"/>
          </a:xfrm>
          <a:prstGeom prst="rect">
            <a:avLst/>
          </a:prstGeom>
        </p:spPr>
      </p:pic>
      <p:pic>
        <p:nvPicPr>
          <p:cNvPr id="2787" name="bg object 2787"/>
          <p:cNvPicPr/>
          <p:nvPr/>
        </p:nvPicPr>
        <p:blipFill>
          <a:blip r:embed="rId1259" cstate="print"/>
          <a:stretch>
            <a:fillRect/>
          </a:stretch>
        </p:blipFill>
        <p:spPr>
          <a:xfrm>
            <a:off x="8800027" y="2148759"/>
            <a:ext cx="25882" cy="25881"/>
          </a:xfrm>
          <a:prstGeom prst="rect">
            <a:avLst/>
          </a:prstGeom>
        </p:spPr>
      </p:pic>
      <p:pic>
        <p:nvPicPr>
          <p:cNvPr id="2788" name="bg object 2788"/>
          <p:cNvPicPr/>
          <p:nvPr/>
        </p:nvPicPr>
        <p:blipFill>
          <a:blip r:embed="rId1259" cstate="print"/>
          <a:stretch>
            <a:fillRect/>
          </a:stretch>
        </p:blipFill>
        <p:spPr>
          <a:xfrm>
            <a:off x="8867089" y="2282893"/>
            <a:ext cx="25895" cy="25881"/>
          </a:xfrm>
          <a:prstGeom prst="rect">
            <a:avLst/>
          </a:prstGeom>
        </p:spPr>
      </p:pic>
      <p:pic>
        <p:nvPicPr>
          <p:cNvPr id="2789" name="bg object 2789"/>
          <p:cNvPicPr/>
          <p:nvPr/>
        </p:nvPicPr>
        <p:blipFill>
          <a:blip r:embed="rId1318" cstate="print"/>
          <a:stretch>
            <a:fillRect/>
          </a:stretch>
        </p:blipFill>
        <p:spPr>
          <a:xfrm>
            <a:off x="8934170" y="2282893"/>
            <a:ext cx="25882" cy="25881"/>
          </a:xfrm>
          <a:prstGeom prst="rect">
            <a:avLst/>
          </a:prstGeom>
        </p:spPr>
      </p:pic>
      <p:pic>
        <p:nvPicPr>
          <p:cNvPr id="2790" name="bg object 2790"/>
          <p:cNvPicPr/>
          <p:nvPr/>
        </p:nvPicPr>
        <p:blipFill>
          <a:blip r:embed="rId1319" cstate="print"/>
          <a:stretch>
            <a:fillRect/>
          </a:stretch>
        </p:blipFill>
        <p:spPr>
          <a:xfrm>
            <a:off x="9001233" y="2282893"/>
            <a:ext cx="25888" cy="25881"/>
          </a:xfrm>
          <a:prstGeom prst="rect">
            <a:avLst/>
          </a:prstGeom>
        </p:spPr>
      </p:pic>
      <p:pic>
        <p:nvPicPr>
          <p:cNvPr id="2791" name="bg object 2791"/>
          <p:cNvPicPr/>
          <p:nvPr/>
        </p:nvPicPr>
        <p:blipFill>
          <a:blip r:embed="rId1320" cstate="print"/>
          <a:stretch>
            <a:fillRect/>
          </a:stretch>
        </p:blipFill>
        <p:spPr>
          <a:xfrm>
            <a:off x="9135377" y="2282893"/>
            <a:ext cx="25888" cy="25881"/>
          </a:xfrm>
          <a:prstGeom prst="rect">
            <a:avLst/>
          </a:prstGeom>
        </p:spPr>
      </p:pic>
      <p:pic>
        <p:nvPicPr>
          <p:cNvPr id="2792" name="bg object 2792"/>
          <p:cNvPicPr/>
          <p:nvPr/>
        </p:nvPicPr>
        <p:blipFill>
          <a:blip r:embed="rId1321" cstate="print"/>
          <a:stretch>
            <a:fillRect/>
          </a:stretch>
        </p:blipFill>
        <p:spPr>
          <a:xfrm>
            <a:off x="9202445" y="2282893"/>
            <a:ext cx="25882" cy="25881"/>
          </a:xfrm>
          <a:prstGeom prst="rect">
            <a:avLst/>
          </a:prstGeom>
        </p:spPr>
      </p:pic>
      <p:pic>
        <p:nvPicPr>
          <p:cNvPr id="2793" name="bg object 2793"/>
          <p:cNvPicPr/>
          <p:nvPr/>
        </p:nvPicPr>
        <p:blipFill>
          <a:blip r:embed="rId1322" cstate="print"/>
          <a:stretch>
            <a:fillRect/>
          </a:stretch>
        </p:blipFill>
        <p:spPr>
          <a:xfrm>
            <a:off x="9269527" y="2282893"/>
            <a:ext cx="25882" cy="25881"/>
          </a:xfrm>
          <a:prstGeom prst="rect">
            <a:avLst/>
          </a:prstGeom>
        </p:spPr>
      </p:pic>
      <p:pic>
        <p:nvPicPr>
          <p:cNvPr id="2794" name="bg object 2794"/>
          <p:cNvPicPr/>
          <p:nvPr/>
        </p:nvPicPr>
        <p:blipFill>
          <a:blip r:embed="rId1322" cstate="print"/>
          <a:stretch>
            <a:fillRect/>
          </a:stretch>
        </p:blipFill>
        <p:spPr>
          <a:xfrm>
            <a:off x="9336589" y="2282893"/>
            <a:ext cx="25882" cy="25881"/>
          </a:xfrm>
          <a:prstGeom prst="rect">
            <a:avLst/>
          </a:prstGeom>
        </p:spPr>
      </p:pic>
      <p:pic>
        <p:nvPicPr>
          <p:cNvPr id="2795" name="bg object 2795"/>
          <p:cNvPicPr/>
          <p:nvPr/>
        </p:nvPicPr>
        <p:blipFill>
          <a:blip r:embed="rId1323" cstate="print"/>
          <a:stretch>
            <a:fillRect/>
          </a:stretch>
        </p:blipFill>
        <p:spPr>
          <a:xfrm>
            <a:off x="9403658" y="2282893"/>
            <a:ext cx="25888" cy="25881"/>
          </a:xfrm>
          <a:prstGeom prst="rect">
            <a:avLst/>
          </a:prstGeom>
        </p:spPr>
      </p:pic>
      <p:pic>
        <p:nvPicPr>
          <p:cNvPr id="2796" name="bg object 2796"/>
          <p:cNvPicPr/>
          <p:nvPr/>
        </p:nvPicPr>
        <p:blipFill>
          <a:blip r:embed="rId1324" cstate="print"/>
          <a:stretch>
            <a:fillRect/>
          </a:stretch>
        </p:blipFill>
        <p:spPr>
          <a:xfrm>
            <a:off x="9470732" y="2282893"/>
            <a:ext cx="25876" cy="25881"/>
          </a:xfrm>
          <a:prstGeom prst="rect">
            <a:avLst/>
          </a:prstGeom>
        </p:spPr>
      </p:pic>
      <p:pic>
        <p:nvPicPr>
          <p:cNvPr id="2797" name="bg object 2797"/>
          <p:cNvPicPr/>
          <p:nvPr/>
        </p:nvPicPr>
        <p:blipFill>
          <a:blip r:embed="rId1325" cstate="print"/>
          <a:stretch>
            <a:fillRect/>
          </a:stretch>
        </p:blipFill>
        <p:spPr>
          <a:xfrm>
            <a:off x="9537801" y="2282893"/>
            <a:ext cx="25882" cy="25881"/>
          </a:xfrm>
          <a:prstGeom prst="rect">
            <a:avLst/>
          </a:prstGeom>
        </p:spPr>
      </p:pic>
      <p:pic>
        <p:nvPicPr>
          <p:cNvPr id="2798" name="bg object 2798"/>
          <p:cNvPicPr/>
          <p:nvPr/>
        </p:nvPicPr>
        <p:blipFill>
          <a:blip r:embed="rId1323" cstate="print"/>
          <a:stretch>
            <a:fillRect/>
          </a:stretch>
        </p:blipFill>
        <p:spPr>
          <a:xfrm>
            <a:off x="9671945" y="2282893"/>
            <a:ext cx="25882" cy="25881"/>
          </a:xfrm>
          <a:prstGeom prst="rect">
            <a:avLst/>
          </a:prstGeom>
        </p:spPr>
      </p:pic>
      <p:pic>
        <p:nvPicPr>
          <p:cNvPr id="2799" name="bg object 2799"/>
          <p:cNvPicPr/>
          <p:nvPr/>
        </p:nvPicPr>
        <p:blipFill>
          <a:blip r:embed="rId1326" cstate="print"/>
          <a:stretch>
            <a:fillRect/>
          </a:stretch>
        </p:blipFill>
        <p:spPr>
          <a:xfrm>
            <a:off x="9739015" y="2282893"/>
            <a:ext cx="25882" cy="25881"/>
          </a:xfrm>
          <a:prstGeom prst="rect">
            <a:avLst/>
          </a:prstGeom>
        </p:spPr>
      </p:pic>
      <p:pic>
        <p:nvPicPr>
          <p:cNvPr id="2800" name="bg object 2800"/>
          <p:cNvPicPr/>
          <p:nvPr/>
        </p:nvPicPr>
        <p:blipFill>
          <a:blip r:embed="rId1327" cstate="print"/>
          <a:stretch>
            <a:fillRect/>
          </a:stretch>
        </p:blipFill>
        <p:spPr>
          <a:xfrm>
            <a:off x="1891760" y="2349951"/>
            <a:ext cx="25882" cy="25881"/>
          </a:xfrm>
          <a:prstGeom prst="rect">
            <a:avLst/>
          </a:prstGeom>
        </p:spPr>
      </p:pic>
      <p:pic>
        <p:nvPicPr>
          <p:cNvPr id="2801" name="bg object 2801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1958829" y="2349951"/>
            <a:ext cx="25895" cy="25881"/>
          </a:xfrm>
          <a:prstGeom prst="rect">
            <a:avLst/>
          </a:prstGeom>
        </p:spPr>
      </p:pic>
      <p:pic>
        <p:nvPicPr>
          <p:cNvPr id="2802" name="bg object 2802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025904" y="2349951"/>
            <a:ext cx="25882" cy="25881"/>
          </a:xfrm>
          <a:prstGeom prst="rect">
            <a:avLst/>
          </a:prstGeom>
        </p:spPr>
      </p:pic>
      <p:pic>
        <p:nvPicPr>
          <p:cNvPr id="2803" name="bg object 2803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092979" y="2349951"/>
            <a:ext cx="25882" cy="25881"/>
          </a:xfrm>
          <a:prstGeom prst="rect">
            <a:avLst/>
          </a:prstGeom>
        </p:spPr>
      </p:pic>
      <p:pic>
        <p:nvPicPr>
          <p:cNvPr id="2804" name="bg object 2804"/>
          <p:cNvPicPr/>
          <p:nvPr/>
        </p:nvPicPr>
        <p:blipFill>
          <a:blip r:embed="rId1328" cstate="print"/>
          <a:stretch>
            <a:fillRect/>
          </a:stretch>
        </p:blipFill>
        <p:spPr>
          <a:xfrm>
            <a:off x="2160048" y="2349951"/>
            <a:ext cx="25882" cy="25881"/>
          </a:xfrm>
          <a:prstGeom prst="rect">
            <a:avLst/>
          </a:prstGeom>
        </p:spPr>
      </p:pic>
      <p:pic>
        <p:nvPicPr>
          <p:cNvPr id="2805" name="bg object 2805"/>
          <p:cNvPicPr/>
          <p:nvPr/>
        </p:nvPicPr>
        <p:blipFill>
          <a:blip r:embed="rId1296" cstate="print"/>
          <a:stretch>
            <a:fillRect/>
          </a:stretch>
        </p:blipFill>
        <p:spPr>
          <a:xfrm>
            <a:off x="2227117" y="2349951"/>
            <a:ext cx="25882" cy="25881"/>
          </a:xfrm>
          <a:prstGeom prst="rect">
            <a:avLst/>
          </a:prstGeom>
        </p:spPr>
      </p:pic>
      <p:pic>
        <p:nvPicPr>
          <p:cNvPr id="2806" name="bg object 2806"/>
          <p:cNvPicPr/>
          <p:nvPr/>
        </p:nvPicPr>
        <p:blipFill>
          <a:blip r:embed="rId1329" cstate="print"/>
          <a:stretch>
            <a:fillRect/>
          </a:stretch>
        </p:blipFill>
        <p:spPr>
          <a:xfrm>
            <a:off x="2294185" y="2349951"/>
            <a:ext cx="25882" cy="25881"/>
          </a:xfrm>
          <a:prstGeom prst="rect">
            <a:avLst/>
          </a:prstGeom>
        </p:spPr>
      </p:pic>
      <p:pic>
        <p:nvPicPr>
          <p:cNvPr id="2807" name="bg object 2807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361260" y="2349951"/>
            <a:ext cx="25882" cy="25881"/>
          </a:xfrm>
          <a:prstGeom prst="rect">
            <a:avLst/>
          </a:prstGeom>
        </p:spPr>
      </p:pic>
      <p:pic>
        <p:nvPicPr>
          <p:cNvPr id="2808" name="bg object 2808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428329" y="2349951"/>
            <a:ext cx="25882" cy="25881"/>
          </a:xfrm>
          <a:prstGeom prst="rect">
            <a:avLst/>
          </a:prstGeom>
        </p:spPr>
      </p:pic>
      <p:pic>
        <p:nvPicPr>
          <p:cNvPr id="2809" name="bg object 2809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495398" y="2349951"/>
            <a:ext cx="25882" cy="25881"/>
          </a:xfrm>
          <a:prstGeom prst="rect">
            <a:avLst/>
          </a:prstGeom>
        </p:spPr>
      </p:pic>
      <p:pic>
        <p:nvPicPr>
          <p:cNvPr id="2810" name="bg object 2810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629541" y="2349951"/>
            <a:ext cx="25882" cy="25881"/>
          </a:xfrm>
          <a:prstGeom prst="rect">
            <a:avLst/>
          </a:prstGeom>
        </p:spPr>
      </p:pic>
      <p:pic>
        <p:nvPicPr>
          <p:cNvPr id="2811" name="bg object 2811"/>
          <p:cNvPicPr/>
          <p:nvPr/>
        </p:nvPicPr>
        <p:blipFill>
          <a:blip r:embed="rId1330" cstate="print"/>
          <a:stretch>
            <a:fillRect/>
          </a:stretch>
        </p:blipFill>
        <p:spPr>
          <a:xfrm>
            <a:off x="2897823" y="2349951"/>
            <a:ext cx="25882" cy="25881"/>
          </a:xfrm>
          <a:prstGeom prst="rect">
            <a:avLst/>
          </a:prstGeom>
        </p:spPr>
      </p:pic>
      <p:pic>
        <p:nvPicPr>
          <p:cNvPr id="2812" name="bg object 2812"/>
          <p:cNvPicPr/>
          <p:nvPr/>
        </p:nvPicPr>
        <p:blipFill>
          <a:blip r:embed="rId1260" cstate="print"/>
          <a:stretch>
            <a:fillRect/>
          </a:stretch>
        </p:blipFill>
        <p:spPr>
          <a:xfrm>
            <a:off x="2964892" y="2349951"/>
            <a:ext cx="25888" cy="25881"/>
          </a:xfrm>
          <a:prstGeom prst="rect">
            <a:avLst/>
          </a:prstGeom>
        </p:spPr>
      </p:pic>
      <p:pic>
        <p:nvPicPr>
          <p:cNvPr id="2813" name="bg object 2813"/>
          <p:cNvPicPr/>
          <p:nvPr/>
        </p:nvPicPr>
        <p:blipFill>
          <a:blip r:embed="rId1260" cstate="print"/>
          <a:stretch>
            <a:fillRect/>
          </a:stretch>
        </p:blipFill>
        <p:spPr>
          <a:xfrm>
            <a:off x="3031960" y="2349951"/>
            <a:ext cx="25882" cy="25881"/>
          </a:xfrm>
          <a:prstGeom prst="rect">
            <a:avLst/>
          </a:prstGeom>
        </p:spPr>
      </p:pic>
      <p:pic>
        <p:nvPicPr>
          <p:cNvPr id="2814" name="bg object 2814"/>
          <p:cNvPicPr/>
          <p:nvPr/>
        </p:nvPicPr>
        <p:blipFill>
          <a:blip r:embed="rId1261" cstate="print"/>
          <a:stretch>
            <a:fillRect/>
          </a:stretch>
        </p:blipFill>
        <p:spPr>
          <a:xfrm>
            <a:off x="3166104" y="2349951"/>
            <a:ext cx="25882" cy="25881"/>
          </a:xfrm>
          <a:prstGeom prst="rect">
            <a:avLst/>
          </a:prstGeom>
        </p:spPr>
      </p:pic>
      <p:pic>
        <p:nvPicPr>
          <p:cNvPr id="2815" name="bg object 2815"/>
          <p:cNvPicPr/>
          <p:nvPr/>
        </p:nvPicPr>
        <p:blipFill>
          <a:blip r:embed="rId1331" cstate="print"/>
          <a:stretch>
            <a:fillRect/>
          </a:stretch>
        </p:blipFill>
        <p:spPr>
          <a:xfrm>
            <a:off x="3233173" y="2349951"/>
            <a:ext cx="25888" cy="25881"/>
          </a:xfrm>
          <a:prstGeom prst="rect">
            <a:avLst/>
          </a:prstGeom>
        </p:spPr>
      </p:pic>
      <p:pic>
        <p:nvPicPr>
          <p:cNvPr id="2816" name="bg object 2816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01454" y="2349951"/>
            <a:ext cx="25882" cy="25881"/>
          </a:xfrm>
          <a:prstGeom prst="rect">
            <a:avLst/>
          </a:prstGeom>
        </p:spPr>
      </p:pic>
      <p:pic>
        <p:nvPicPr>
          <p:cNvPr id="2817" name="bg object 2817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68529" y="2349951"/>
            <a:ext cx="25888" cy="25881"/>
          </a:xfrm>
          <a:prstGeom prst="rect">
            <a:avLst/>
          </a:prstGeom>
        </p:spPr>
      </p:pic>
      <p:pic>
        <p:nvPicPr>
          <p:cNvPr id="2818" name="bg object 2818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635598" y="2349951"/>
            <a:ext cx="25882" cy="25881"/>
          </a:xfrm>
          <a:prstGeom prst="rect">
            <a:avLst/>
          </a:prstGeom>
        </p:spPr>
      </p:pic>
      <p:pic>
        <p:nvPicPr>
          <p:cNvPr id="2819" name="bg object 2819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769741" y="2349951"/>
            <a:ext cx="25882" cy="25881"/>
          </a:xfrm>
          <a:prstGeom prst="rect">
            <a:avLst/>
          </a:prstGeom>
        </p:spPr>
      </p:pic>
      <p:pic>
        <p:nvPicPr>
          <p:cNvPr id="2820" name="bg object 2820"/>
          <p:cNvPicPr/>
          <p:nvPr/>
        </p:nvPicPr>
        <p:blipFill>
          <a:blip r:embed="rId1264" cstate="print"/>
          <a:stretch>
            <a:fillRect/>
          </a:stretch>
        </p:blipFill>
        <p:spPr>
          <a:xfrm>
            <a:off x="3836803" y="2349951"/>
            <a:ext cx="25888" cy="25881"/>
          </a:xfrm>
          <a:prstGeom prst="rect">
            <a:avLst/>
          </a:prstGeom>
        </p:spPr>
      </p:pic>
      <p:pic>
        <p:nvPicPr>
          <p:cNvPr id="2821" name="bg object 2821"/>
          <p:cNvPicPr/>
          <p:nvPr/>
        </p:nvPicPr>
        <p:blipFill>
          <a:blip r:embed="rId1264" cstate="print"/>
          <a:stretch>
            <a:fillRect/>
          </a:stretch>
        </p:blipFill>
        <p:spPr>
          <a:xfrm>
            <a:off x="3970947" y="2349951"/>
            <a:ext cx="25888" cy="25881"/>
          </a:xfrm>
          <a:prstGeom prst="rect">
            <a:avLst/>
          </a:prstGeom>
        </p:spPr>
      </p:pic>
      <p:pic>
        <p:nvPicPr>
          <p:cNvPr id="2822" name="bg object 2822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038022" y="2349951"/>
            <a:ext cx="25882" cy="25881"/>
          </a:xfrm>
          <a:prstGeom prst="rect">
            <a:avLst/>
          </a:prstGeom>
        </p:spPr>
      </p:pic>
      <p:pic>
        <p:nvPicPr>
          <p:cNvPr id="2823" name="bg object 2823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105098" y="2349951"/>
            <a:ext cx="25882" cy="25881"/>
          </a:xfrm>
          <a:prstGeom prst="rect">
            <a:avLst/>
          </a:prstGeom>
        </p:spPr>
      </p:pic>
      <p:pic>
        <p:nvPicPr>
          <p:cNvPr id="2824" name="bg object 2824"/>
          <p:cNvPicPr/>
          <p:nvPr/>
        </p:nvPicPr>
        <p:blipFill>
          <a:blip r:embed="rId1286" cstate="print"/>
          <a:stretch>
            <a:fillRect/>
          </a:stretch>
        </p:blipFill>
        <p:spPr>
          <a:xfrm>
            <a:off x="4507516" y="2349951"/>
            <a:ext cx="25882" cy="25881"/>
          </a:xfrm>
          <a:prstGeom prst="rect">
            <a:avLst/>
          </a:prstGeom>
        </p:spPr>
      </p:pic>
      <p:pic>
        <p:nvPicPr>
          <p:cNvPr id="2825" name="bg object 2825"/>
          <p:cNvPicPr/>
          <p:nvPr/>
        </p:nvPicPr>
        <p:blipFill>
          <a:blip r:embed="rId1332" cstate="print"/>
          <a:stretch>
            <a:fillRect/>
          </a:stretch>
        </p:blipFill>
        <p:spPr>
          <a:xfrm>
            <a:off x="5044078" y="2349951"/>
            <a:ext cx="25882" cy="25881"/>
          </a:xfrm>
          <a:prstGeom prst="rect">
            <a:avLst/>
          </a:prstGeom>
        </p:spPr>
      </p:pic>
      <p:pic>
        <p:nvPicPr>
          <p:cNvPr id="2826" name="bg object 2826"/>
          <p:cNvPicPr/>
          <p:nvPr/>
        </p:nvPicPr>
        <p:blipFill>
          <a:blip r:embed="rId1333" cstate="print"/>
          <a:stretch>
            <a:fillRect/>
          </a:stretch>
        </p:blipFill>
        <p:spPr>
          <a:xfrm>
            <a:off x="6050134" y="2349951"/>
            <a:ext cx="25882" cy="25881"/>
          </a:xfrm>
          <a:prstGeom prst="rect">
            <a:avLst/>
          </a:prstGeom>
        </p:spPr>
      </p:pic>
      <p:pic>
        <p:nvPicPr>
          <p:cNvPr id="2827" name="bg object 2827"/>
          <p:cNvPicPr/>
          <p:nvPr/>
        </p:nvPicPr>
        <p:blipFill>
          <a:blip r:embed="rId1334" cstate="print"/>
          <a:stretch>
            <a:fillRect/>
          </a:stretch>
        </p:blipFill>
        <p:spPr>
          <a:xfrm>
            <a:off x="6117196" y="2349951"/>
            <a:ext cx="25895" cy="25881"/>
          </a:xfrm>
          <a:prstGeom prst="rect">
            <a:avLst/>
          </a:prstGeom>
        </p:spPr>
      </p:pic>
      <p:pic>
        <p:nvPicPr>
          <p:cNvPr id="2828" name="bg object 2828"/>
          <p:cNvPicPr/>
          <p:nvPr/>
        </p:nvPicPr>
        <p:blipFill>
          <a:blip r:embed="rId1300" cstate="print"/>
          <a:stretch>
            <a:fillRect/>
          </a:stretch>
        </p:blipFill>
        <p:spPr>
          <a:xfrm>
            <a:off x="6184278" y="2349951"/>
            <a:ext cx="25882" cy="25881"/>
          </a:xfrm>
          <a:prstGeom prst="rect">
            <a:avLst/>
          </a:prstGeom>
        </p:spPr>
      </p:pic>
      <p:pic>
        <p:nvPicPr>
          <p:cNvPr id="2829" name="bg object 2829"/>
          <p:cNvPicPr/>
          <p:nvPr/>
        </p:nvPicPr>
        <p:blipFill>
          <a:blip r:embed="rId1300" cstate="print"/>
          <a:stretch>
            <a:fillRect/>
          </a:stretch>
        </p:blipFill>
        <p:spPr>
          <a:xfrm>
            <a:off x="6251346" y="2349951"/>
            <a:ext cx="25882" cy="25881"/>
          </a:xfrm>
          <a:prstGeom prst="rect">
            <a:avLst/>
          </a:prstGeom>
        </p:spPr>
      </p:pic>
      <p:pic>
        <p:nvPicPr>
          <p:cNvPr id="2830" name="bg object 2830"/>
          <p:cNvPicPr/>
          <p:nvPr/>
        </p:nvPicPr>
        <p:blipFill>
          <a:blip r:embed="rId1300" cstate="print"/>
          <a:stretch>
            <a:fillRect/>
          </a:stretch>
        </p:blipFill>
        <p:spPr>
          <a:xfrm>
            <a:off x="6720840" y="2349951"/>
            <a:ext cx="25888" cy="25881"/>
          </a:xfrm>
          <a:prstGeom prst="rect">
            <a:avLst/>
          </a:prstGeom>
        </p:spPr>
      </p:pic>
      <p:pic>
        <p:nvPicPr>
          <p:cNvPr id="2831" name="bg object 2831"/>
          <p:cNvPicPr/>
          <p:nvPr/>
        </p:nvPicPr>
        <p:blipFill>
          <a:blip r:embed="rId1254" cstate="print"/>
          <a:stretch>
            <a:fillRect/>
          </a:stretch>
        </p:blipFill>
        <p:spPr>
          <a:xfrm>
            <a:off x="6922053" y="2349951"/>
            <a:ext cx="25882" cy="25881"/>
          </a:xfrm>
          <a:prstGeom prst="rect">
            <a:avLst/>
          </a:prstGeom>
        </p:spPr>
      </p:pic>
      <p:pic>
        <p:nvPicPr>
          <p:cNvPr id="2832" name="bg object 2832"/>
          <p:cNvPicPr/>
          <p:nvPr/>
        </p:nvPicPr>
        <p:blipFill>
          <a:blip r:embed="rId1335" cstate="print"/>
          <a:stretch>
            <a:fillRect/>
          </a:stretch>
        </p:blipFill>
        <p:spPr>
          <a:xfrm>
            <a:off x="7056190" y="2349951"/>
            <a:ext cx="25882" cy="25881"/>
          </a:xfrm>
          <a:prstGeom prst="rect">
            <a:avLst/>
          </a:prstGeom>
        </p:spPr>
      </p:pic>
      <p:pic>
        <p:nvPicPr>
          <p:cNvPr id="2833" name="bg object 2833"/>
          <p:cNvPicPr/>
          <p:nvPr/>
        </p:nvPicPr>
        <p:blipFill>
          <a:blip r:embed="rId1336" cstate="print"/>
          <a:stretch>
            <a:fillRect/>
          </a:stretch>
        </p:blipFill>
        <p:spPr>
          <a:xfrm>
            <a:off x="7123265" y="2349951"/>
            <a:ext cx="25888" cy="25881"/>
          </a:xfrm>
          <a:prstGeom prst="rect">
            <a:avLst/>
          </a:prstGeom>
        </p:spPr>
      </p:pic>
      <p:pic>
        <p:nvPicPr>
          <p:cNvPr id="2834" name="bg object 2834"/>
          <p:cNvPicPr/>
          <p:nvPr/>
        </p:nvPicPr>
        <p:blipFill>
          <a:blip r:embed="rId1337" cstate="print"/>
          <a:stretch>
            <a:fillRect/>
          </a:stretch>
        </p:blipFill>
        <p:spPr>
          <a:xfrm>
            <a:off x="7190334" y="2349951"/>
            <a:ext cx="25882" cy="25881"/>
          </a:xfrm>
          <a:prstGeom prst="rect">
            <a:avLst/>
          </a:prstGeom>
        </p:spPr>
      </p:pic>
      <p:pic>
        <p:nvPicPr>
          <p:cNvPr id="2835" name="bg object 2835"/>
          <p:cNvPicPr/>
          <p:nvPr/>
        </p:nvPicPr>
        <p:blipFill>
          <a:blip r:embed="rId1266" cstate="print"/>
          <a:stretch>
            <a:fillRect/>
          </a:stretch>
        </p:blipFill>
        <p:spPr>
          <a:xfrm>
            <a:off x="7257408" y="2349951"/>
            <a:ext cx="25876" cy="25881"/>
          </a:xfrm>
          <a:prstGeom prst="rect">
            <a:avLst/>
          </a:prstGeom>
        </p:spPr>
      </p:pic>
      <p:pic>
        <p:nvPicPr>
          <p:cNvPr id="2836" name="bg object 2836"/>
          <p:cNvPicPr/>
          <p:nvPr/>
        </p:nvPicPr>
        <p:blipFill>
          <a:blip r:embed="rId1338" cstate="print"/>
          <a:stretch>
            <a:fillRect/>
          </a:stretch>
        </p:blipFill>
        <p:spPr>
          <a:xfrm>
            <a:off x="7324478" y="2349951"/>
            <a:ext cx="25882" cy="25881"/>
          </a:xfrm>
          <a:prstGeom prst="rect">
            <a:avLst/>
          </a:prstGeom>
        </p:spPr>
      </p:pic>
      <p:pic>
        <p:nvPicPr>
          <p:cNvPr id="2837" name="bg object 2837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391546" y="2349951"/>
            <a:ext cx="25882" cy="25881"/>
          </a:xfrm>
          <a:prstGeom prst="rect">
            <a:avLst/>
          </a:prstGeom>
        </p:spPr>
      </p:pic>
      <p:pic>
        <p:nvPicPr>
          <p:cNvPr id="2838" name="bg object 2838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458615" y="2349951"/>
            <a:ext cx="25882" cy="25881"/>
          </a:xfrm>
          <a:prstGeom prst="rect">
            <a:avLst/>
          </a:prstGeom>
        </p:spPr>
      </p:pic>
      <p:pic>
        <p:nvPicPr>
          <p:cNvPr id="2839" name="bg object 2839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525690" y="2349951"/>
            <a:ext cx="25882" cy="25881"/>
          </a:xfrm>
          <a:prstGeom prst="rect">
            <a:avLst/>
          </a:prstGeom>
        </p:spPr>
      </p:pic>
      <p:pic>
        <p:nvPicPr>
          <p:cNvPr id="2840" name="bg object 2840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592752" y="2349951"/>
            <a:ext cx="25888" cy="25881"/>
          </a:xfrm>
          <a:prstGeom prst="rect">
            <a:avLst/>
          </a:prstGeom>
        </p:spPr>
      </p:pic>
      <p:pic>
        <p:nvPicPr>
          <p:cNvPr id="2841" name="bg object 2841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659828" y="2349951"/>
            <a:ext cx="25888" cy="25881"/>
          </a:xfrm>
          <a:prstGeom prst="rect">
            <a:avLst/>
          </a:prstGeom>
        </p:spPr>
      </p:pic>
      <p:pic>
        <p:nvPicPr>
          <p:cNvPr id="2842" name="bg object 2842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26896" y="2349951"/>
            <a:ext cx="25882" cy="25881"/>
          </a:xfrm>
          <a:prstGeom prst="rect">
            <a:avLst/>
          </a:prstGeom>
        </p:spPr>
      </p:pic>
      <p:pic>
        <p:nvPicPr>
          <p:cNvPr id="2843" name="bg object 2843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93971" y="2349951"/>
            <a:ext cx="25882" cy="25887"/>
          </a:xfrm>
          <a:prstGeom prst="rect">
            <a:avLst/>
          </a:prstGeom>
        </p:spPr>
      </p:pic>
      <p:pic>
        <p:nvPicPr>
          <p:cNvPr id="2844" name="bg object 2844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861033" y="2349951"/>
            <a:ext cx="25895" cy="25887"/>
          </a:xfrm>
          <a:prstGeom prst="rect">
            <a:avLst/>
          </a:prstGeom>
        </p:spPr>
      </p:pic>
      <p:pic>
        <p:nvPicPr>
          <p:cNvPr id="2845" name="bg object 2845"/>
          <p:cNvPicPr/>
          <p:nvPr/>
        </p:nvPicPr>
        <p:blipFill>
          <a:blip r:embed="rId1339" cstate="print"/>
          <a:stretch>
            <a:fillRect/>
          </a:stretch>
        </p:blipFill>
        <p:spPr>
          <a:xfrm>
            <a:off x="7928108" y="2349951"/>
            <a:ext cx="25888" cy="25887"/>
          </a:xfrm>
          <a:prstGeom prst="rect">
            <a:avLst/>
          </a:prstGeom>
        </p:spPr>
      </p:pic>
      <p:pic>
        <p:nvPicPr>
          <p:cNvPr id="2846" name="bg object 2846"/>
          <p:cNvPicPr/>
          <p:nvPr/>
        </p:nvPicPr>
        <p:blipFill>
          <a:blip r:embed="rId1317" cstate="print"/>
          <a:stretch>
            <a:fillRect/>
          </a:stretch>
        </p:blipFill>
        <p:spPr>
          <a:xfrm>
            <a:off x="7995177" y="2349951"/>
            <a:ext cx="25888" cy="25887"/>
          </a:xfrm>
          <a:prstGeom prst="rect">
            <a:avLst/>
          </a:prstGeom>
        </p:spPr>
      </p:pic>
      <p:pic>
        <p:nvPicPr>
          <p:cNvPr id="2847" name="bg object 2847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196390" y="2349951"/>
            <a:ext cx="25882" cy="25887"/>
          </a:xfrm>
          <a:prstGeom prst="rect">
            <a:avLst/>
          </a:prstGeom>
        </p:spPr>
      </p:pic>
      <p:pic>
        <p:nvPicPr>
          <p:cNvPr id="2848" name="bg object 2848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263458" y="2349951"/>
            <a:ext cx="25895" cy="25887"/>
          </a:xfrm>
          <a:prstGeom prst="rect">
            <a:avLst/>
          </a:prstGeom>
        </p:spPr>
      </p:pic>
      <p:pic>
        <p:nvPicPr>
          <p:cNvPr id="2849" name="bg object 2849"/>
          <p:cNvPicPr/>
          <p:nvPr/>
        </p:nvPicPr>
        <p:blipFill>
          <a:blip r:embed="rId1259" cstate="print"/>
          <a:stretch>
            <a:fillRect/>
          </a:stretch>
        </p:blipFill>
        <p:spPr>
          <a:xfrm>
            <a:off x="8665890" y="2349951"/>
            <a:ext cx="25882" cy="25887"/>
          </a:xfrm>
          <a:prstGeom prst="rect">
            <a:avLst/>
          </a:prstGeom>
        </p:spPr>
      </p:pic>
      <p:pic>
        <p:nvPicPr>
          <p:cNvPr id="2850" name="bg object 2850"/>
          <p:cNvPicPr/>
          <p:nvPr/>
        </p:nvPicPr>
        <p:blipFill>
          <a:blip r:embed="rId1259" cstate="print"/>
          <a:stretch>
            <a:fillRect/>
          </a:stretch>
        </p:blipFill>
        <p:spPr>
          <a:xfrm>
            <a:off x="8732951" y="2349951"/>
            <a:ext cx="25882" cy="25887"/>
          </a:xfrm>
          <a:prstGeom prst="rect">
            <a:avLst/>
          </a:prstGeom>
        </p:spPr>
      </p:pic>
      <p:pic>
        <p:nvPicPr>
          <p:cNvPr id="2851" name="bg object 2851"/>
          <p:cNvPicPr/>
          <p:nvPr/>
        </p:nvPicPr>
        <p:blipFill>
          <a:blip r:embed="rId1340" cstate="print"/>
          <a:stretch>
            <a:fillRect/>
          </a:stretch>
        </p:blipFill>
        <p:spPr>
          <a:xfrm>
            <a:off x="8934170" y="2349951"/>
            <a:ext cx="25882" cy="25887"/>
          </a:xfrm>
          <a:prstGeom prst="rect">
            <a:avLst/>
          </a:prstGeom>
        </p:spPr>
      </p:pic>
      <p:pic>
        <p:nvPicPr>
          <p:cNvPr id="2852" name="bg object 2852"/>
          <p:cNvPicPr/>
          <p:nvPr/>
        </p:nvPicPr>
        <p:blipFill>
          <a:blip r:embed="rId1341" cstate="print"/>
          <a:stretch>
            <a:fillRect/>
          </a:stretch>
        </p:blipFill>
        <p:spPr>
          <a:xfrm>
            <a:off x="9001233" y="2349951"/>
            <a:ext cx="25888" cy="25887"/>
          </a:xfrm>
          <a:prstGeom prst="rect">
            <a:avLst/>
          </a:prstGeom>
        </p:spPr>
      </p:pic>
      <p:pic>
        <p:nvPicPr>
          <p:cNvPr id="2853" name="bg object 2853"/>
          <p:cNvPicPr/>
          <p:nvPr/>
        </p:nvPicPr>
        <p:blipFill>
          <a:blip r:embed="rId1342" cstate="print"/>
          <a:stretch>
            <a:fillRect/>
          </a:stretch>
        </p:blipFill>
        <p:spPr>
          <a:xfrm>
            <a:off x="9068308" y="2349951"/>
            <a:ext cx="25882" cy="25887"/>
          </a:xfrm>
          <a:prstGeom prst="rect">
            <a:avLst/>
          </a:prstGeom>
        </p:spPr>
      </p:pic>
      <p:pic>
        <p:nvPicPr>
          <p:cNvPr id="2854" name="bg object 2854"/>
          <p:cNvPicPr/>
          <p:nvPr/>
        </p:nvPicPr>
        <p:blipFill>
          <a:blip r:embed="rId1308" cstate="print"/>
          <a:stretch>
            <a:fillRect/>
          </a:stretch>
        </p:blipFill>
        <p:spPr>
          <a:xfrm>
            <a:off x="9269527" y="2349951"/>
            <a:ext cx="25882" cy="25887"/>
          </a:xfrm>
          <a:prstGeom prst="rect">
            <a:avLst/>
          </a:prstGeom>
        </p:spPr>
      </p:pic>
      <p:pic>
        <p:nvPicPr>
          <p:cNvPr id="2855" name="bg object 2855"/>
          <p:cNvPicPr/>
          <p:nvPr/>
        </p:nvPicPr>
        <p:blipFill>
          <a:blip r:embed="rId1343" cstate="print"/>
          <a:stretch>
            <a:fillRect/>
          </a:stretch>
        </p:blipFill>
        <p:spPr>
          <a:xfrm>
            <a:off x="9403658" y="2349951"/>
            <a:ext cx="25888" cy="25887"/>
          </a:xfrm>
          <a:prstGeom prst="rect">
            <a:avLst/>
          </a:prstGeom>
        </p:spPr>
      </p:pic>
      <p:pic>
        <p:nvPicPr>
          <p:cNvPr id="2856" name="bg object 2856"/>
          <p:cNvPicPr/>
          <p:nvPr/>
        </p:nvPicPr>
        <p:blipFill>
          <a:blip r:embed="rId1344" cstate="print"/>
          <a:stretch>
            <a:fillRect/>
          </a:stretch>
        </p:blipFill>
        <p:spPr>
          <a:xfrm>
            <a:off x="9470732" y="2349951"/>
            <a:ext cx="25876" cy="25887"/>
          </a:xfrm>
          <a:prstGeom prst="rect">
            <a:avLst/>
          </a:prstGeom>
        </p:spPr>
      </p:pic>
      <p:pic>
        <p:nvPicPr>
          <p:cNvPr id="2857" name="bg object 2857"/>
          <p:cNvPicPr/>
          <p:nvPr/>
        </p:nvPicPr>
        <p:blipFill>
          <a:blip r:embed="rId1345" cstate="print"/>
          <a:stretch>
            <a:fillRect/>
          </a:stretch>
        </p:blipFill>
        <p:spPr>
          <a:xfrm>
            <a:off x="9537801" y="2349951"/>
            <a:ext cx="25882" cy="25887"/>
          </a:xfrm>
          <a:prstGeom prst="rect">
            <a:avLst/>
          </a:prstGeom>
        </p:spPr>
      </p:pic>
      <p:pic>
        <p:nvPicPr>
          <p:cNvPr id="2858" name="bg object 2858"/>
          <p:cNvPicPr/>
          <p:nvPr/>
        </p:nvPicPr>
        <p:blipFill>
          <a:blip r:embed="rId1343" cstate="print"/>
          <a:stretch>
            <a:fillRect/>
          </a:stretch>
        </p:blipFill>
        <p:spPr>
          <a:xfrm>
            <a:off x="9604870" y="2349951"/>
            <a:ext cx="25882" cy="25887"/>
          </a:xfrm>
          <a:prstGeom prst="rect">
            <a:avLst/>
          </a:prstGeom>
        </p:spPr>
      </p:pic>
      <p:pic>
        <p:nvPicPr>
          <p:cNvPr id="2859" name="bg object 2859"/>
          <p:cNvPicPr/>
          <p:nvPr/>
        </p:nvPicPr>
        <p:blipFill>
          <a:blip r:embed="rId1346" cstate="print"/>
          <a:stretch>
            <a:fillRect/>
          </a:stretch>
        </p:blipFill>
        <p:spPr>
          <a:xfrm>
            <a:off x="9739015" y="2349951"/>
            <a:ext cx="25882" cy="25887"/>
          </a:xfrm>
          <a:prstGeom prst="rect">
            <a:avLst/>
          </a:prstGeom>
        </p:spPr>
      </p:pic>
      <p:pic>
        <p:nvPicPr>
          <p:cNvPr id="2860" name="bg object 2860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806083" y="2349957"/>
            <a:ext cx="25882" cy="25881"/>
          </a:xfrm>
          <a:prstGeom prst="rect">
            <a:avLst/>
          </a:prstGeom>
        </p:spPr>
      </p:pic>
      <p:pic>
        <p:nvPicPr>
          <p:cNvPr id="2861" name="bg object 2861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806083" y="2282893"/>
            <a:ext cx="25882" cy="25881"/>
          </a:xfrm>
          <a:prstGeom prst="rect">
            <a:avLst/>
          </a:prstGeom>
        </p:spPr>
      </p:pic>
      <p:pic>
        <p:nvPicPr>
          <p:cNvPr id="2862" name="bg object 2862"/>
          <p:cNvPicPr/>
          <p:nvPr/>
        </p:nvPicPr>
        <p:blipFill>
          <a:blip r:embed="rId1347" cstate="print"/>
          <a:stretch>
            <a:fillRect/>
          </a:stretch>
        </p:blipFill>
        <p:spPr>
          <a:xfrm>
            <a:off x="9873152" y="2349957"/>
            <a:ext cx="25888" cy="25881"/>
          </a:xfrm>
          <a:prstGeom prst="rect">
            <a:avLst/>
          </a:prstGeom>
        </p:spPr>
      </p:pic>
      <p:pic>
        <p:nvPicPr>
          <p:cNvPr id="2863" name="bg object 2863"/>
          <p:cNvPicPr/>
          <p:nvPr/>
        </p:nvPicPr>
        <p:blipFill>
          <a:blip r:embed="rId1348" cstate="print"/>
          <a:stretch>
            <a:fillRect/>
          </a:stretch>
        </p:blipFill>
        <p:spPr>
          <a:xfrm>
            <a:off x="1958829" y="2417015"/>
            <a:ext cx="25895" cy="25881"/>
          </a:xfrm>
          <a:prstGeom prst="rect">
            <a:avLst/>
          </a:prstGeom>
        </p:spPr>
      </p:pic>
      <p:pic>
        <p:nvPicPr>
          <p:cNvPr id="2864" name="bg object 2864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025904" y="2417015"/>
            <a:ext cx="25882" cy="25881"/>
          </a:xfrm>
          <a:prstGeom prst="rect">
            <a:avLst/>
          </a:prstGeom>
        </p:spPr>
      </p:pic>
      <p:pic>
        <p:nvPicPr>
          <p:cNvPr id="2865" name="bg object 2865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092979" y="2417015"/>
            <a:ext cx="25882" cy="25881"/>
          </a:xfrm>
          <a:prstGeom prst="rect">
            <a:avLst/>
          </a:prstGeom>
        </p:spPr>
      </p:pic>
      <p:pic>
        <p:nvPicPr>
          <p:cNvPr id="2866" name="bg object 2866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160048" y="2417015"/>
            <a:ext cx="25882" cy="25881"/>
          </a:xfrm>
          <a:prstGeom prst="rect">
            <a:avLst/>
          </a:prstGeom>
        </p:spPr>
      </p:pic>
      <p:pic>
        <p:nvPicPr>
          <p:cNvPr id="2867" name="bg object 2867"/>
          <p:cNvPicPr/>
          <p:nvPr/>
        </p:nvPicPr>
        <p:blipFill>
          <a:blip r:embed="rId1296" cstate="print"/>
          <a:stretch>
            <a:fillRect/>
          </a:stretch>
        </p:blipFill>
        <p:spPr>
          <a:xfrm>
            <a:off x="2227117" y="2417015"/>
            <a:ext cx="25882" cy="25881"/>
          </a:xfrm>
          <a:prstGeom prst="rect">
            <a:avLst/>
          </a:prstGeom>
        </p:spPr>
      </p:pic>
      <p:pic>
        <p:nvPicPr>
          <p:cNvPr id="2868" name="bg object 2868"/>
          <p:cNvPicPr/>
          <p:nvPr/>
        </p:nvPicPr>
        <p:blipFill>
          <a:blip r:embed="rId1349" cstate="print"/>
          <a:stretch>
            <a:fillRect/>
          </a:stretch>
        </p:blipFill>
        <p:spPr>
          <a:xfrm>
            <a:off x="2294185" y="2417015"/>
            <a:ext cx="25882" cy="25881"/>
          </a:xfrm>
          <a:prstGeom prst="rect">
            <a:avLst/>
          </a:prstGeom>
        </p:spPr>
      </p:pic>
      <p:pic>
        <p:nvPicPr>
          <p:cNvPr id="2869" name="bg object 2869"/>
          <p:cNvPicPr/>
          <p:nvPr/>
        </p:nvPicPr>
        <p:blipFill>
          <a:blip r:embed="rId1260" cstate="print"/>
          <a:stretch>
            <a:fillRect/>
          </a:stretch>
        </p:blipFill>
        <p:spPr>
          <a:xfrm>
            <a:off x="2964892" y="2417015"/>
            <a:ext cx="25888" cy="25887"/>
          </a:xfrm>
          <a:prstGeom prst="rect">
            <a:avLst/>
          </a:prstGeom>
        </p:spPr>
      </p:pic>
      <p:pic>
        <p:nvPicPr>
          <p:cNvPr id="2870" name="bg object 2870"/>
          <p:cNvPicPr/>
          <p:nvPr/>
        </p:nvPicPr>
        <p:blipFill>
          <a:blip r:embed="rId1350" cstate="print"/>
          <a:stretch>
            <a:fillRect/>
          </a:stretch>
        </p:blipFill>
        <p:spPr>
          <a:xfrm>
            <a:off x="3099042" y="2417015"/>
            <a:ext cx="25882" cy="25887"/>
          </a:xfrm>
          <a:prstGeom prst="rect">
            <a:avLst/>
          </a:prstGeom>
        </p:spPr>
      </p:pic>
      <p:pic>
        <p:nvPicPr>
          <p:cNvPr id="2871" name="bg object 2871"/>
          <p:cNvPicPr/>
          <p:nvPr/>
        </p:nvPicPr>
        <p:blipFill>
          <a:blip r:embed="rId1312" cstate="print"/>
          <a:stretch>
            <a:fillRect/>
          </a:stretch>
        </p:blipFill>
        <p:spPr>
          <a:xfrm>
            <a:off x="3166104" y="2417015"/>
            <a:ext cx="25882" cy="25887"/>
          </a:xfrm>
          <a:prstGeom prst="rect">
            <a:avLst/>
          </a:prstGeom>
        </p:spPr>
      </p:pic>
      <p:pic>
        <p:nvPicPr>
          <p:cNvPr id="2872" name="bg object 2872"/>
          <p:cNvPicPr/>
          <p:nvPr/>
        </p:nvPicPr>
        <p:blipFill>
          <a:blip r:embed="rId1262" cstate="print"/>
          <a:stretch>
            <a:fillRect/>
          </a:stretch>
        </p:blipFill>
        <p:spPr>
          <a:xfrm>
            <a:off x="3300242" y="2417015"/>
            <a:ext cx="25882" cy="25887"/>
          </a:xfrm>
          <a:prstGeom prst="rect">
            <a:avLst/>
          </a:prstGeom>
        </p:spPr>
      </p:pic>
      <p:pic>
        <p:nvPicPr>
          <p:cNvPr id="2873" name="bg object 2873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367316" y="2417015"/>
            <a:ext cx="25882" cy="25887"/>
          </a:xfrm>
          <a:prstGeom prst="rect">
            <a:avLst/>
          </a:prstGeom>
        </p:spPr>
      </p:pic>
      <p:pic>
        <p:nvPicPr>
          <p:cNvPr id="2874" name="bg object 2874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434385" y="2417015"/>
            <a:ext cx="25882" cy="25887"/>
          </a:xfrm>
          <a:prstGeom prst="rect">
            <a:avLst/>
          </a:prstGeom>
        </p:spPr>
      </p:pic>
      <p:pic>
        <p:nvPicPr>
          <p:cNvPr id="2875" name="bg object 2875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01454" y="2417015"/>
            <a:ext cx="25882" cy="25887"/>
          </a:xfrm>
          <a:prstGeom prst="rect">
            <a:avLst/>
          </a:prstGeom>
        </p:spPr>
      </p:pic>
      <p:pic>
        <p:nvPicPr>
          <p:cNvPr id="2876" name="bg object 2876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68529" y="2417015"/>
            <a:ext cx="25888" cy="25887"/>
          </a:xfrm>
          <a:prstGeom prst="rect">
            <a:avLst/>
          </a:prstGeom>
        </p:spPr>
      </p:pic>
      <p:pic>
        <p:nvPicPr>
          <p:cNvPr id="2877" name="bg object 2877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635598" y="2417015"/>
            <a:ext cx="25882" cy="25887"/>
          </a:xfrm>
          <a:prstGeom prst="rect">
            <a:avLst/>
          </a:prstGeom>
        </p:spPr>
      </p:pic>
      <p:pic>
        <p:nvPicPr>
          <p:cNvPr id="2878" name="bg object 2878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769741" y="2417015"/>
            <a:ext cx="25882" cy="25887"/>
          </a:xfrm>
          <a:prstGeom prst="rect">
            <a:avLst/>
          </a:prstGeom>
        </p:spPr>
      </p:pic>
      <p:pic>
        <p:nvPicPr>
          <p:cNvPr id="2879" name="bg object 2879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105098" y="2417015"/>
            <a:ext cx="25882" cy="25887"/>
          </a:xfrm>
          <a:prstGeom prst="rect">
            <a:avLst/>
          </a:prstGeom>
        </p:spPr>
      </p:pic>
      <p:pic>
        <p:nvPicPr>
          <p:cNvPr id="2880" name="bg object 2880"/>
          <p:cNvPicPr/>
          <p:nvPr/>
        </p:nvPicPr>
        <p:blipFill>
          <a:blip r:embed="rId1351" cstate="print"/>
          <a:stretch>
            <a:fillRect/>
          </a:stretch>
        </p:blipFill>
        <p:spPr>
          <a:xfrm>
            <a:off x="4239235" y="2417015"/>
            <a:ext cx="25882" cy="25887"/>
          </a:xfrm>
          <a:prstGeom prst="rect">
            <a:avLst/>
          </a:prstGeom>
        </p:spPr>
      </p:pic>
      <p:pic>
        <p:nvPicPr>
          <p:cNvPr id="2881" name="bg object 2881"/>
          <p:cNvPicPr/>
          <p:nvPr/>
        </p:nvPicPr>
        <p:blipFill>
          <a:blip r:embed="rId1286" cstate="print"/>
          <a:stretch>
            <a:fillRect/>
          </a:stretch>
        </p:blipFill>
        <p:spPr>
          <a:xfrm>
            <a:off x="4507516" y="2417015"/>
            <a:ext cx="25882" cy="25887"/>
          </a:xfrm>
          <a:prstGeom prst="rect">
            <a:avLst/>
          </a:prstGeom>
        </p:spPr>
      </p:pic>
      <p:pic>
        <p:nvPicPr>
          <p:cNvPr id="2882" name="bg object 2882"/>
          <p:cNvPicPr/>
          <p:nvPr/>
        </p:nvPicPr>
        <p:blipFill>
          <a:blip r:embed="rId1334" cstate="print"/>
          <a:stretch>
            <a:fillRect/>
          </a:stretch>
        </p:blipFill>
        <p:spPr>
          <a:xfrm>
            <a:off x="6117196" y="2417015"/>
            <a:ext cx="25895" cy="25887"/>
          </a:xfrm>
          <a:prstGeom prst="rect">
            <a:avLst/>
          </a:prstGeom>
        </p:spPr>
      </p:pic>
      <p:pic>
        <p:nvPicPr>
          <p:cNvPr id="2883" name="bg object 2883"/>
          <p:cNvPicPr/>
          <p:nvPr/>
        </p:nvPicPr>
        <p:blipFill>
          <a:blip r:embed="rId1300" cstate="print"/>
          <a:stretch>
            <a:fillRect/>
          </a:stretch>
        </p:blipFill>
        <p:spPr>
          <a:xfrm>
            <a:off x="6653771" y="2417015"/>
            <a:ext cx="25882" cy="25887"/>
          </a:xfrm>
          <a:prstGeom prst="rect">
            <a:avLst/>
          </a:prstGeom>
        </p:spPr>
      </p:pic>
      <p:pic>
        <p:nvPicPr>
          <p:cNvPr id="2884" name="bg object 2884"/>
          <p:cNvPicPr/>
          <p:nvPr/>
        </p:nvPicPr>
        <p:blipFill>
          <a:blip r:embed="rId1300" cstate="print"/>
          <a:stretch>
            <a:fillRect/>
          </a:stretch>
        </p:blipFill>
        <p:spPr>
          <a:xfrm>
            <a:off x="6720840" y="2417015"/>
            <a:ext cx="25888" cy="25887"/>
          </a:xfrm>
          <a:prstGeom prst="rect">
            <a:avLst/>
          </a:prstGeom>
        </p:spPr>
      </p:pic>
      <p:pic>
        <p:nvPicPr>
          <p:cNvPr id="2885" name="bg object 2885"/>
          <p:cNvPicPr/>
          <p:nvPr/>
        </p:nvPicPr>
        <p:blipFill>
          <a:blip r:embed="rId1254" cstate="print"/>
          <a:stretch>
            <a:fillRect/>
          </a:stretch>
        </p:blipFill>
        <p:spPr>
          <a:xfrm>
            <a:off x="6854977" y="2417015"/>
            <a:ext cx="25895" cy="25887"/>
          </a:xfrm>
          <a:prstGeom prst="rect">
            <a:avLst/>
          </a:prstGeom>
        </p:spPr>
      </p:pic>
      <p:pic>
        <p:nvPicPr>
          <p:cNvPr id="2886" name="bg object 2886"/>
          <p:cNvPicPr/>
          <p:nvPr/>
        </p:nvPicPr>
        <p:blipFill>
          <a:blip r:embed="rId1254" cstate="print"/>
          <a:stretch>
            <a:fillRect/>
          </a:stretch>
        </p:blipFill>
        <p:spPr>
          <a:xfrm>
            <a:off x="6854977" y="2282893"/>
            <a:ext cx="25895" cy="25881"/>
          </a:xfrm>
          <a:prstGeom prst="rect">
            <a:avLst/>
          </a:prstGeom>
        </p:spPr>
      </p:pic>
      <p:pic>
        <p:nvPicPr>
          <p:cNvPr id="2887" name="bg object 2887"/>
          <p:cNvPicPr/>
          <p:nvPr/>
        </p:nvPicPr>
        <p:blipFill>
          <a:blip r:embed="rId1254" cstate="print"/>
          <a:stretch>
            <a:fillRect/>
          </a:stretch>
        </p:blipFill>
        <p:spPr>
          <a:xfrm>
            <a:off x="6922053" y="2417015"/>
            <a:ext cx="25882" cy="25887"/>
          </a:xfrm>
          <a:prstGeom prst="rect">
            <a:avLst/>
          </a:prstGeom>
        </p:spPr>
      </p:pic>
      <p:pic>
        <p:nvPicPr>
          <p:cNvPr id="2888" name="bg object 2888"/>
          <p:cNvPicPr/>
          <p:nvPr/>
        </p:nvPicPr>
        <p:blipFill>
          <a:blip r:embed="rId1352" cstate="print"/>
          <a:stretch>
            <a:fillRect/>
          </a:stretch>
        </p:blipFill>
        <p:spPr>
          <a:xfrm>
            <a:off x="6989121" y="2417015"/>
            <a:ext cx="25888" cy="25887"/>
          </a:xfrm>
          <a:prstGeom prst="rect">
            <a:avLst/>
          </a:prstGeom>
        </p:spPr>
      </p:pic>
      <p:pic>
        <p:nvPicPr>
          <p:cNvPr id="2889" name="bg object 2889"/>
          <p:cNvPicPr/>
          <p:nvPr/>
        </p:nvPicPr>
        <p:blipFill>
          <a:blip r:embed="rId1353" cstate="print"/>
          <a:stretch>
            <a:fillRect/>
          </a:stretch>
        </p:blipFill>
        <p:spPr>
          <a:xfrm>
            <a:off x="7056190" y="2417015"/>
            <a:ext cx="25882" cy="25887"/>
          </a:xfrm>
          <a:prstGeom prst="rect">
            <a:avLst/>
          </a:prstGeom>
        </p:spPr>
      </p:pic>
      <p:pic>
        <p:nvPicPr>
          <p:cNvPr id="2890" name="bg object 2890"/>
          <p:cNvPicPr/>
          <p:nvPr/>
        </p:nvPicPr>
        <p:blipFill>
          <a:blip r:embed="rId1354" cstate="print"/>
          <a:stretch>
            <a:fillRect/>
          </a:stretch>
        </p:blipFill>
        <p:spPr>
          <a:xfrm>
            <a:off x="7123265" y="2417015"/>
            <a:ext cx="25888" cy="25887"/>
          </a:xfrm>
          <a:prstGeom prst="rect">
            <a:avLst/>
          </a:prstGeom>
        </p:spPr>
      </p:pic>
      <p:pic>
        <p:nvPicPr>
          <p:cNvPr id="2891" name="bg object 2891"/>
          <p:cNvPicPr/>
          <p:nvPr/>
        </p:nvPicPr>
        <p:blipFill>
          <a:blip r:embed="rId1266" cstate="print"/>
          <a:stretch>
            <a:fillRect/>
          </a:stretch>
        </p:blipFill>
        <p:spPr>
          <a:xfrm>
            <a:off x="7190334" y="2417015"/>
            <a:ext cx="25882" cy="25887"/>
          </a:xfrm>
          <a:prstGeom prst="rect">
            <a:avLst/>
          </a:prstGeom>
        </p:spPr>
      </p:pic>
      <p:pic>
        <p:nvPicPr>
          <p:cNvPr id="2892" name="bg object 2892"/>
          <p:cNvPicPr/>
          <p:nvPr/>
        </p:nvPicPr>
        <p:blipFill>
          <a:blip r:embed="rId1266" cstate="print"/>
          <a:stretch>
            <a:fillRect/>
          </a:stretch>
        </p:blipFill>
        <p:spPr>
          <a:xfrm>
            <a:off x="7257408" y="2417015"/>
            <a:ext cx="25876" cy="25887"/>
          </a:xfrm>
          <a:prstGeom prst="rect">
            <a:avLst/>
          </a:prstGeom>
        </p:spPr>
      </p:pic>
      <p:pic>
        <p:nvPicPr>
          <p:cNvPr id="2893" name="bg object 2893"/>
          <p:cNvPicPr/>
          <p:nvPr/>
        </p:nvPicPr>
        <p:blipFill>
          <a:blip r:embed="rId1355" cstate="print"/>
          <a:stretch>
            <a:fillRect/>
          </a:stretch>
        </p:blipFill>
        <p:spPr>
          <a:xfrm>
            <a:off x="7324478" y="2417015"/>
            <a:ext cx="25882" cy="25887"/>
          </a:xfrm>
          <a:prstGeom prst="rect">
            <a:avLst/>
          </a:prstGeom>
        </p:spPr>
      </p:pic>
      <p:pic>
        <p:nvPicPr>
          <p:cNvPr id="2894" name="bg object 2894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458615" y="2417015"/>
            <a:ext cx="25882" cy="25887"/>
          </a:xfrm>
          <a:prstGeom prst="rect">
            <a:avLst/>
          </a:prstGeom>
        </p:spPr>
      </p:pic>
      <p:pic>
        <p:nvPicPr>
          <p:cNvPr id="2895" name="bg object 2895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525690" y="2417015"/>
            <a:ext cx="25882" cy="25887"/>
          </a:xfrm>
          <a:prstGeom prst="rect">
            <a:avLst/>
          </a:prstGeom>
        </p:spPr>
      </p:pic>
      <p:pic>
        <p:nvPicPr>
          <p:cNvPr id="2896" name="bg object 2896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592752" y="2417015"/>
            <a:ext cx="25888" cy="25887"/>
          </a:xfrm>
          <a:prstGeom prst="rect">
            <a:avLst/>
          </a:prstGeom>
        </p:spPr>
      </p:pic>
      <p:pic>
        <p:nvPicPr>
          <p:cNvPr id="2897" name="bg object 2897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659828" y="2417015"/>
            <a:ext cx="25888" cy="25887"/>
          </a:xfrm>
          <a:prstGeom prst="rect">
            <a:avLst/>
          </a:prstGeom>
        </p:spPr>
      </p:pic>
      <p:pic>
        <p:nvPicPr>
          <p:cNvPr id="2898" name="bg object 2898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26896" y="2417015"/>
            <a:ext cx="25882" cy="25887"/>
          </a:xfrm>
          <a:prstGeom prst="rect">
            <a:avLst/>
          </a:prstGeom>
        </p:spPr>
      </p:pic>
      <p:pic>
        <p:nvPicPr>
          <p:cNvPr id="2899" name="bg object 2899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93971" y="2417015"/>
            <a:ext cx="25882" cy="25887"/>
          </a:xfrm>
          <a:prstGeom prst="rect">
            <a:avLst/>
          </a:prstGeom>
        </p:spPr>
      </p:pic>
      <p:pic>
        <p:nvPicPr>
          <p:cNvPr id="2900" name="bg object 2900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861033" y="2417015"/>
            <a:ext cx="25895" cy="25887"/>
          </a:xfrm>
          <a:prstGeom prst="rect">
            <a:avLst/>
          </a:prstGeom>
        </p:spPr>
      </p:pic>
      <p:pic>
        <p:nvPicPr>
          <p:cNvPr id="2901" name="bg object 2901"/>
          <p:cNvPicPr/>
          <p:nvPr/>
        </p:nvPicPr>
        <p:blipFill>
          <a:blip r:embed="rId1356" cstate="print"/>
          <a:stretch>
            <a:fillRect/>
          </a:stretch>
        </p:blipFill>
        <p:spPr>
          <a:xfrm>
            <a:off x="7928108" y="2417015"/>
            <a:ext cx="25888" cy="25887"/>
          </a:xfrm>
          <a:prstGeom prst="rect">
            <a:avLst/>
          </a:prstGeom>
        </p:spPr>
      </p:pic>
      <p:pic>
        <p:nvPicPr>
          <p:cNvPr id="2902" name="bg object 2902"/>
          <p:cNvPicPr/>
          <p:nvPr/>
        </p:nvPicPr>
        <p:blipFill>
          <a:blip r:embed="rId1317" cstate="print"/>
          <a:stretch>
            <a:fillRect/>
          </a:stretch>
        </p:blipFill>
        <p:spPr>
          <a:xfrm>
            <a:off x="7995177" y="2417015"/>
            <a:ext cx="25888" cy="25887"/>
          </a:xfrm>
          <a:prstGeom prst="rect">
            <a:avLst/>
          </a:prstGeom>
        </p:spPr>
      </p:pic>
      <p:pic>
        <p:nvPicPr>
          <p:cNvPr id="2903" name="bg object 2903"/>
          <p:cNvPicPr/>
          <p:nvPr/>
        </p:nvPicPr>
        <p:blipFill>
          <a:blip r:embed="rId1281" cstate="print"/>
          <a:stretch>
            <a:fillRect/>
          </a:stretch>
        </p:blipFill>
        <p:spPr>
          <a:xfrm>
            <a:off x="8397602" y="2417015"/>
            <a:ext cx="25882" cy="25887"/>
          </a:xfrm>
          <a:prstGeom prst="rect">
            <a:avLst/>
          </a:prstGeom>
        </p:spPr>
      </p:pic>
      <p:pic>
        <p:nvPicPr>
          <p:cNvPr id="2904" name="bg object 2904"/>
          <p:cNvPicPr/>
          <p:nvPr/>
        </p:nvPicPr>
        <p:blipFill>
          <a:blip r:embed="rId1259" cstate="print"/>
          <a:stretch>
            <a:fillRect/>
          </a:stretch>
        </p:blipFill>
        <p:spPr>
          <a:xfrm>
            <a:off x="8665890" y="2417015"/>
            <a:ext cx="25882" cy="25887"/>
          </a:xfrm>
          <a:prstGeom prst="rect">
            <a:avLst/>
          </a:prstGeom>
        </p:spPr>
      </p:pic>
      <p:pic>
        <p:nvPicPr>
          <p:cNvPr id="2905" name="bg object 2905"/>
          <p:cNvPicPr/>
          <p:nvPr/>
        </p:nvPicPr>
        <p:blipFill>
          <a:blip r:embed="rId1357" cstate="print"/>
          <a:stretch>
            <a:fillRect/>
          </a:stretch>
        </p:blipFill>
        <p:spPr>
          <a:xfrm>
            <a:off x="8934170" y="2417015"/>
            <a:ext cx="25882" cy="25887"/>
          </a:xfrm>
          <a:prstGeom prst="rect">
            <a:avLst/>
          </a:prstGeom>
        </p:spPr>
      </p:pic>
      <p:pic>
        <p:nvPicPr>
          <p:cNvPr id="2906" name="bg object 2906"/>
          <p:cNvPicPr/>
          <p:nvPr/>
        </p:nvPicPr>
        <p:blipFill>
          <a:blip r:embed="rId1358" cstate="print"/>
          <a:stretch>
            <a:fillRect/>
          </a:stretch>
        </p:blipFill>
        <p:spPr>
          <a:xfrm>
            <a:off x="9068308" y="2417015"/>
            <a:ext cx="25882" cy="25887"/>
          </a:xfrm>
          <a:prstGeom prst="rect">
            <a:avLst/>
          </a:prstGeom>
        </p:spPr>
      </p:pic>
      <p:pic>
        <p:nvPicPr>
          <p:cNvPr id="2907" name="bg object 2907"/>
          <p:cNvPicPr/>
          <p:nvPr/>
        </p:nvPicPr>
        <p:blipFill>
          <a:blip r:embed="rId1323" cstate="print"/>
          <a:stretch>
            <a:fillRect/>
          </a:stretch>
        </p:blipFill>
        <p:spPr>
          <a:xfrm>
            <a:off x="9403658" y="2417015"/>
            <a:ext cx="25888" cy="25887"/>
          </a:xfrm>
          <a:prstGeom prst="rect">
            <a:avLst/>
          </a:prstGeom>
        </p:spPr>
      </p:pic>
      <p:pic>
        <p:nvPicPr>
          <p:cNvPr id="2908" name="bg object 2908"/>
          <p:cNvPicPr/>
          <p:nvPr/>
        </p:nvPicPr>
        <p:blipFill>
          <a:blip r:embed="rId1323" cstate="print"/>
          <a:stretch>
            <a:fillRect/>
          </a:stretch>
        </p:blipFill>
        <p:spPr>
          <a:xfrm>
            <a:off x="9604870" y="2417015"/>
            <a:ext cx="25882" cy="25887"/>
          </a:xfrm>
          <a:prstGeom prst="rect">
            <a:avLst/>
          </a:prstGeom>
        </p:spPr>
      </p:pic>
      <p:pic>
        <p:nvPicPr>
          <p:cNvPr id="2909" name="bg object 2909"/>
          <p:cNvPicPr/>
          <p:nvPr/>
        </p:nvPicPr>
        <p:blipFill>
          <a:blip r:embed="rId1323" cstate="print"/>
          <a:stretch>
            <a:fillRect/>
          </a:stretch>
        </p:blipFill>
        <p:spPr>
          <a:xfrm>
            <a:off x="9671945" y="2417015"/>
            <a:ext cx="25882" cy="25887"/>
          </a:xfrm>
          <a:prstGeom prst="rect">
            <a:avLst/>
          </a:prstGeom>
        </p:spPr>
      </p:pic>
      <p:pic>
        <p:nvPicPr>
          <p:cNvPr id="2910" name="bg object 2910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806083" y="2417015"/>
            <a:ext cx="25882" cy="25887"/>
          </a:xfrm>
          <a:prstGeom prst="rect">
            <a:avLst/>
          </a:prstGeom>
        </p:spPr>
      </p:pic>
      <p:pic>
        <p:nvPicPr>
          <p:cNvPr id="2911" name="bg object 2911"/>
          <p:cNvPicPr/>
          <p:nvPr/>
        </p:nvPicPr>
        <p:blipFill>
          <a:blip r:embed="rId1359" cstate="print"/>
          <a:stretch>
            <a:fillRect/>
          </a:stretch>
        </p:blipFill>
        <p:spPr>
          <a:xfrm>
            <a:off x="9873152" y="2417015"/>
            <a:ext cx="25888" cy="25887"/>
          </a:xfrm>
          <a:prstGeom prst="rect">
            <a:avLst/>
          </a:prstGeom>
        </p:spPr>
      </p:pic>
      <p:pic>
        <p:nvPicPr>
          <p:cNvPr id="2912" name="bg object 2912"/>
          <p:cNvPicPr/>
          <p:nvPr/>
        </p:nvPicPr>
        <p:blipFill>
          <a:blip r:embed="rId1360" cstate="print"/>
          <a:stretch>
            <a:fillRect/>
          </a:stretch>
        </p:blipFill>
        <p:spPr>
          <a:xfrm>
            <a:off x="9940227" y="2417015"/>
            <a:ext cx="25882" cy="25887"/>
          </a:xfrm>
          <a:prstGeom prst="rect">
            <a:avLst/>
          </a:prstGeom>
        </p:spPr>
      </p:pic>
      <p:pic>
        <p:nvPicPr>
          <p:cNvPr id="2913" name="bg object 2913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025904" y="2484085"/>
            <a:ext cx="25882" cy="25881"/>
          </a:xfrm>
          <a:prstGeom prst="rect">
            <a:avLst/>
          </a:prstGeom>
        </p:spPr>
      </p:pic>
      <p:pic>
        <p:nvPicPr>
          <p:cNvPr id="2914" name="bg object 2914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495398" y="2484085"/>
            <a:ext cx="25882" cy="25881"/>
          </a:xfrm>
          <a:prstGeom prst="rect">
            <a:avLst/>
          </a:prstGeom>
        </p:spPr>
      </p:pic>
      <p:pic>
        <p:nvPicPr>
          <p:cNvPr id="2915" name="bg object 2915"/>
          <p:cNvPicPr/>
          <p:nvPr/>
        </p:nvPicPr>
        <p:blipFill>
          <a:blip r:embed="rId1260" cstate="print"/>
          <a:stretch>
            <a:fillRect/>
          </a:stretch>
        </p:blipFill>
        <p:spPr>
          <a:xfrm>
            <a:off x="3099042" y="2484085"/>
            <a:ext cx="25882" cy="25881"/>
          </a:xfrm>
          <a:prstGeom prst="rect">
            <a:avLst/>
          </a:prstGeom>
        </p:spPr>
      </p:pic>
      <p:pic>
        <p:nvPicPr>
          <p:cNvPr id="2916" name="bg object 2916"/>
          <p:cNvPicPr/>
          <p:nvPr/>
        </p:nvPicPr>
        <p:blipFill>
          <a:blip r:embed="rId1252" cstate="print"/>
          <a:stretch>
            <a:fillRect/>
          </a:stretch>
        </p:blipFill>
        <p:spPr>
          <a:xfrm>
            <a:off x="3166104" y="2484085"/>
            <a:ext cx="25882" cy="25881"/>
          </a:xfrm>
          <a:prstGeom prst="rect">
            <a:avLst/>
          </a:prstGeom>
        </p:spPr>
      </p:pic>
      <p:pic>
        <p:nvPicPr>
          <p:cNvPr id="2917" name="bg object 2917"/>
          <p:cNvPicPr/>
          <p:nvPr/>
        </p:nvPicPr>
        <p:blipFill>
          <a:blip r:embed="rId1361" cstate="print"/>
          <a:stretch>
            <a:fillRect/>
          </a:stretch>
        </p:blipFill>
        <p:spPr>
          <a:xfrm>
            <a:off x="3233173" y="2484085"/>
            <a:ext cx="25888" cy="25881"/>
          </a:xfrm>
          <a:prstGeom prst="rect">
            <a:avLst/>
          </a:prstGeom>
        </p:spPr>
      </p:pic>
      <p:pic>
        <p:nvPicPr>
          <p:cNvPr id="2918" name="bg object 2918"/>
          <p:cNvPicPr/>
          <p:nvPr/>
        </p:nvPicPr>
        <p:blipFill>
          <a:blip r:embed="rId1362" cstate="print"/>
          <a:stretch>
            <a:fillRect/>
          </a:stretch>
        </p:blipFill>
        <p:spPr>
          <a:xfrm>
            <a:off x="3300242" y="2484085"/>
            <a:ext cx="25882" cy="25881"/>
          </a:xfrm>
          <a:prstGeom prst="rect">
            <a:avLst/>
          </a:prstGeom>
        </p:spPr>
      </p:pic>
      <p:pic>
        <p:nvPicPr>
          <p:cNvPr id="2919" name="bg object 2919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367316" y="2484085"/>
            <a:ext cx="25882" cy="25881"/>
          </a:xfrm>
          <a:prstGeom prst="rect">
            <a:avLst/>
          </a:prstGeom>
        </p:spPr>
      </p:pic>
      <p:pic>
        <p:nvPicPr>
          <p:cNvPr id="2920" name="bg object 2920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434385" y="2484085"/>
            <a:ext cx="25882" cy="25881"/>
          </a:xfrm>
          <a:prstGeom prst="rect">
            <a:avLst/>
          </a:prstGeom>
        </p:spPr>
      </p:pic>
      <p:pic>
        <p:nvPicPr>
          <p:cNvPr id="2921" name="bg object 2921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01454" y="2484085"/>
            <a:ext cx="25882" cy="25881"/>
          </a:xfrm>
          <a:prstGeom prst="rect">
            <a:avLst/>
          </a:prstGeom>
        </p:spPr>
      </p:pic>
      <p:pic>
        <p:nvPicPr>
          <p:cNvPr id="2922" name="bg object 2922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68529" y="2484085"/>
            <a:ext cx="25888" cy="25881"/>
          </a:xfrm>
          <a:prstGeom prst="rect">
            <a:avLst/>
          </a:prstGeom>
        </p:spPr>
      </p:pic>
      <p:pic>
        <p:nvPicPr>
          <p:cNvPr id="2923" name="bg object 2923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635598" y="2484085"/>
            <a:ext cx="25882" cy="25881"/>
          </a:xfrm>
          <a:prstGeom prst="rect">
            <a:avLst/>
          </a:prstGeom>
        </p:spPr>
      </p:pic>
      <p:pic>
        <p:nvPicPr>
          <p:cNvPr id="2924" name="bg object 2924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702659" y="2484085"/>
            <a:ext cx="25895" cy="25881"/>
          </a:xfrm>
          <a:prstGeom prst="rect">
            <a:avLst/>
          </a:prstGeom>
        </p:spPr>
      </p:pic>
      <p:pic>
        <p:nvPicPr>
          <p:cNvPr id="2925" name="bg object 2925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769741" y="2484085"/>
            <a:ext cx="25882" cy="25881"/>
          </a:xfrm>
          <a:prstGeom prst="rect">
            <a:avLst/>
          </a:prstGeom>
        </p:spPr>
      </p:pic>
      <p:pic>
        <p:nvPicPr>
          <p:cNvPr id="2926" name="bg object 2926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172160" y="2484085"/>
            <a:ext cx="25882" cy="25881"/>
          </a:xfrm>
          <a:prstGeom prst="rect">
            <a:avLst/>
          </a:prstGeom>
        </p:spPr>
      </p:pic>
      <p:pic>
        <p:nvPicPr>
          <p:cNvPr id="2927" name="bg object 2927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239235" y="2484085"/>
            <a:ext cx="25882" cy="25881"/>
          </a:xfrm>
          <a:prstGeom prst="rect">
            <a:avLst/>
          </a:prstGeom>
        </p:spPr>
      </p:pic>
      <p:pic>
        <p:nvPicPr>
          <p:cNvPr id="2928" name="bg object 2928"/>
          <p:cNvPicPr/>
          <p:nvPr/>
        </p:nvPicPr>
        <p:blipFill>
          <a:blip r:embed="rId1286" cstate="print"/>
          <a:stretch>
            <a:fillRect/>
          </a:stretch>
        </p:blipFill>
        <p:spPr>
          <a:xfrm>
            <a:off x="4507516" y="2484085"/>
            <a:ext cx="25882" cy="25881"/>
          </a:xfrm>
          <a:prstGeom prst="rect">
            <a:avLst/>
          </a:prstGeom>
        </p:spPr>
      </p:pic>
      <p:pic>
        <p:nvPicPr>
          <p:cNvPr id="2929" name="bg object 2929"/>
          <p:cNvPicPr/>
          <p:nvPr/>
        </p:nvPicPr>
        <p:blipFill>
          <a:blip r:embed="rId1363" cstate="print"/>
          <a:stretch>
            <a:fillRect/>
          </a:stretch>
        </p:blipFill>
        <p:spPr>
          <a:xfrm>
            <a:off x="4909941" y="2484085"/>
            <a:ext cx="25882" cy="25881"/>
          </a:xfrm>
          <a:prstGeom prst="rect">
            <a:avLst/>
          </a:prstGeom>
        </p:spPr>
      </p:pic>
      <p:pic>
        <p:nvPicPr>
          <p:cNvPr id="2930" name="bg object 2930"/>
          <p:cNvPicPr/>
          <p:nvPr/>
        </p:nvPicPr>
        <p:blipFill>
          <a:blip r:embed="rId1300" cstate="print"/>
          <a:stretch>
            <a:fillRect/>
          </a:stretch>
        </p:blipFill>
        <p:spPr>
          <a:xfrm>
            <a:off x="6050134" y="2484085"/>
            <a:ext cx="25882" cy="25881"/>
          </a:xfrm>
          <a:prstGeom prst="rect">
            <a:avLst/>
          </a:prstGeom>
        </p:spPr>
      </p:pic>
      <p:pic>
        <p:nvPicPr>
          <p:cNvPr id="2931" name="bg object 2931"/>
          <p:cNvPicPr/>
          <p:nvPr/>
        </p:nvPicPr>
        <p:blipFill>
          <a:blip r:embed="rId1334" cstate="print"/>
          <a:stretch>
            <a:fillRect/>
          </a:stretch>
        </p:blipFill>
        <p:spPr>
          <a:xfrm>
            <a:off x="6117196" y="2484085"/>
            <a:ext cx="25895" cy="25881"/>
          </a:xfrm>
          <a:prstGeom prst="rect">
            <a:avLst/>
          </a:prstGeom>
        </p:spPr>
      </p:pic>
      <p:pic>
        <p:nvPicPr>
          <p:cNvPr id="2932" name="bg object 2932"/>
          <p:cNvPicPr/>
          <p:nvPr/>
        </p:nvPicPr>
        <p:blipFill>
          <a:blip r:embed="rId1364" cstate="print"/>
          <a:stretch>
            <a:fillRect/>
          </a:stretch>
        </p:blipFill>
        <p:spPr>
          <a:xfrm>
            <a:off x="6922053" y="2484085"/>
            <a:ext cx="25882" cy="25881"/>
          </a:xfrm>
          <a:prstGeom prst="rect">
            <a:avLst/>
          </a:prstGeom>
        </p:spPr>
      </p:pic>
      <p:pic>
        <p:nvPicPr>
          <p:cNvPr id="2933" name="bg object 2933"/>
          <p:cNvPicPr/>
          <p:nvPr/>
        </p:nvPicPr>
        <p:blipFill>
          <a:blip r:embed="rId1365" cstate="print"/>
          <a:stretch>
            <a:fillRect/>
          </a:stretch>
        </p:blipFill>
        <p:spPr>
          <a:xfrm>
            <a:off x="6989121" y="2484085"/>
            <a:ext cx="25888" cy="25881"/>
          </a:xfrm>
          <a:prstGeom prst="rect">
            <a:avLst/>
          </a:prstGeom>
        </p:spPr>
      </p:pic>
      <p:pic>
        <p:nvPicPr>
          <p:cNvPr id="2934" name="bg object 2934"/>
          <p:cNvPicPr/>
          <p:nvPr/>
        </p:nvPicPr>
        <p:blipFill>
          <a:blip r:embed="rId1336" cstate="print"/>
          <a:stretch>
            <a:fillRect/>
          </a:stretch>
        </p:blipFill>
        <p:spPr>
          <a:xfrm>
            <a:off x="7056190" y="2484085"/>
            <a:ext cx="25882" cy="25881"/>
          </a:xfrm>
          <a:prstGeom prst="rect">
            <a:avLst/>
          </a:prstGeom>
        </p:spPr>
      </p:pic>
      <p:pic>
        <p:nvPicPr>
          <p:cNvPr id="2935" name="bg object 2935"/>
          <p:cNvPicPr/>
          <p:nvPr/>
        </p:nvPicPr>
        <p:blipFill>
          <a:blip r:embed="rId1366" cstate="print"/>
          <a:stretch>
            <a:fillRect/>
          </a:stretch>
        </p:blipFill>
        <p:spPr>
          <a:xfrm>
            <a:off x="7123265" y="2484085"/>
            <a:ext cx="25888" cy="25881"/>
          </a:xfrm>
          <a:prstGeom prst="rect">
            <a:avLst/>
          </a:prstGeom>
        </p:spPr>
      </p:pic>
      <p:pic>
        <p:nvPicPr>
          <p:cNvPr id="2936" name="bg object 2936"/>
          <p:cNvPicPr/>
          <p:nvPr/>
        </p:nvPicPr>
        <p:blipFill>
          <a:blip r:embed="rId1266" cstate="print"/>
          <a:stretch>
            <a:fillRect/>
          </a:stretch>
        </p:blipFill>
        <p:spPr>
          <a:xfrm>
            <a:off x="7190334" y="2484085"/>
            <a:ext cx="25882" cy="25881"/>
          </a:xfrm>
          <a:prstGeom prst="rect">
            <a:avLst/>
          </a:prstGeom>
        </p:spPr>
      </p:pic>
      <p:pic>
        <p:nvPicPr>
          <p:cNvPr id="2937" name="bg object 2937"/>
          <p:cNvPicPr/>
          <p:nvPr/>
        </p:nvPicPr>
        <p:blipFill>
          <a:blip r:embed="rId1367" cstate="print"/>
          <a:stretch>
            <a:fillRect/>
          </a:stretch>
        </p:blipFill>
        <p:spPr>
          <a:xfrm>
            <a:off x="7257408" y="2484085"/>
            <a:ext cx="25876" cy="25881"/>
          </a:xfrm>
          <a:prstGeom prst="rect">
            <a:avLst/>
          </a:prstGeom>
        </p:spPr>
      </p:pic>
      <p:pic>
        <p:nvPicPr>
          <p:cNvPr id="2938" name="bg object 2938"/>
          <p:cNvPicPr/>
          <p:nvPr/>
        </p:nvPicPr>
        <p:blipFill>
          <a:blip r:embed="rId1368" cstate="print"/>
          <a:stretch>
            <a:fillRect/>
          </a:stretch>
        </p:blipFill>
        <p:spPr>
          <a:xfrm>
            <a:off x="7391546" y="2484085"/>
            <a:ext cx="25882" cy="25887"/>
          </a:xfrm>
          <a:prstGeom prst="rect">
            <a:avLst/>
          </a:prstGeom>
        </p:spPr>
      </p:pic>
      <p:pic>
        <p:nvPicPr>
          <p:cNvPr id="2939" name="bg object 2939"/>
          <p:cNvPicPr/>
          <p:nvPr/>
        </p:nvPicPr>
        <p:blipFill>
          <a:blip r:embed="rId1368" cstate="print"/>
          <a:stretch>
            <a:fillRect/>
          </a:stretch>
        </p:blipFill>
        <p:spPr>
          <a:xfrm>
            <a:off x="7458615" y="2484085"/>
            <a:ext cx="25882" cy="25887"/>
          </a:xfrm>
          <a:prstGeom prst="rect">
            <a:avLst/>
          </a:prstGeom>
        </p:spPr>
      </p:pic>
      <p:pic>
        <p:nvPicPr>
          <p:cNvPr id="2940" name="bg object 2940"/>
          <p:cNvPicPr/>
          <p:nvPr/>
        </p:nvPicPr>
        <p:blipFill>
          <a:blip r:embed="rId1368" cstate="print"/>
          <a:stretch>
            <a:fillRect/>
          </a:stretch>
        </p:blipFill>
        <p:spPr>
          <a:xfrm>
            <a:off x="7525690" y="2484085"/>
            <a:ext cx="25882" cy="25887"/>
          </a:xfrm>
          <a:prstGeom prst="rect">
            <a:avLst/>
          </a:prstGeom>
        </p:spPr>
      </p:pic>
      <p:pic>
        <p:nvPicPr>
          <p:cNvPr id="2941" name="bg object 2941"/>
          <p:cNvPicPr/>
          <p:nvPr/>
        </p:nvPicPr>
        <p:blipFill>
          <a:blip r:embed="rId1368" cstate="print"/>
          <a:stretch>
            <a:fillRect/>
          </a:stretch>
        </p:blipFill>
        <p:spPr>
          <a:xfrm>
            <a:off x="7659828" y="2484085"/>
            <a:ext cx="25888" cy="25887"/>
          </a:xfrm>
          <a:prstGeom prst="rect">
            <a:avLst/>
          </a:prstGeom>
        </p:spPr>
      </p:pic>
      <p:pic>
        <p:nvPicPr>
          <p:cNvPr id="2942" name="bg object 2942"/>
          <p:cNvPicPr/>
          <p:nvPr/>
        </p:nvPicPr>
        <p:blipFill>
          <a:blip r:embed="rId1368" cstate="print"/>
          <a:stretch>
            <a:fillRect/>
          </a:stretch>
        </p:blipFill>
        <p:spPr>
          <a:xfrm>
            <a:off x="7726896" y="2484085"/>
            <a:ext cx="25882" cy="25887"/>
          </a:xfrm>
          <a:prstGeom prst="rect">
            <a:avLst/>
          </a:prstGeom>
        </p:spPr>
      </p:pic>
      <p:pic>
        <p:nvPicPr>
          <p:cNvPr id="2943" name="bg object 2943"/>
          <p:cNvPicPr/>
          <p:nvPr/>
        </p:nvPicPr>
        <p:blipFill>
          <a:blip r:embed="rId1368" cstate="print"/>
          <a:stretch>
            <a:fillRect/>
          </a:stretch>
        </p:blipFill>
        <p:spPr>
          <a:xfrm>
            <a:off x="7793971" y="2484085"/>
            <a:ext cx="25882" cy="25887"/>
          </a:xfrm>
          <a:prstGeom prst="rect">
            <a:avLst/>
          </a:prstGeom>
        </p:spPr>
      </p:pic>
      <p:pic>
        <p:nvPicPr>
          <p:cNvPr id="2944" name="bg object 2944"/>
          <p:cNvPicPr/>
          <p:nvPr/>
        </p:nvPicPr>
        <p:blipFill>
          <a:blip r:embed="rId1369" cstate="print"/>
          <a:stretch>
            <a:fillRect/>
          </a:stretch>
        </p:blipFill>
        <p:spPr>
          <a:xfrm>
            <a:off x="7861033" y="2484085"/>
            <a:ext cx="25895" cy="25887"/>
          </a:xfrm>
          <a:prstGeom prst="rect">
            <a:avLst/>
          </a:prstGeom>
        </p:spPr>
      </p:pic>
      <p:pic>
        <p:nvPicPr>
          <p:cNvPr id="2945" name="bg object 2945"/>
          <p:cNvPicPr/>
          <p:nvPr/>
        </p:nvPicPr>
        <p:blipFill>
          <a:blip r:embed="rId1370" cstate="print"/>
          <a:stretch>
            <a:fillRect/>
          </a:stretch>
        </p:blipFill>
        <p:spPr>
          <a:xfrm>
            <a:off x="7928108" y="2484085"/>
            <a:ext cx="25888" cy="25887"/>
          </a:xfrm>
          <a:prstGeom prst="rect">
            <a:avLst/>
          </a:prstGeom>
        </p:spPr>
      </p:pic>
      <p:pic>
        <p:nvPicPr>
          <p:cNvPr id="2946" name="bg object 2946"/>
          <p:cNvPicPr/>
          <p:nvPr/>
        </p:nvPicPr>
        <p:blipFill>
          <a:blip r:embed="rId1370" cstate="print"/>
          <a:stretch>
            <a:fillRect/>
          </a:stretch>
        </p:blipFill>
        <p:spPr>
          <a:xfrm>
            <a:off x="7995177" y="2484085"/>
            <a:ext cx="25888" cy="25887"/>
          </a:xfrm>
          <a:prstGeom prst="rect">
            <a:avLst/>
          </a:prstGeom>
        </p:spPr>
      </p:pic>
      <p:pic>
        <p:nvPicPr>
          <p:cNvPr id="2947" name="bg object 2947"/>
          <p:cNvPicPr/>
          <p:nvPr/>
        </p:nvPicPr>
        <p:blipFill>
          <a:blip r:embed="rId1371" cstate="print"/>
          <a:stretch>
            <a:fillRect/>
          </a:stretch>
        </p:blipFill>
        <p:spPr>
          <a:xfrm>
            <a:off x="8062247" y="2484085"/>
            <a:ext cx="25880" cy="25887"/>
          </a:xfrm>
          <a:prstGeom prst="rect">
            <a:avLst/>
          </a:prstGeom>
        </p:spPr>
      </p:pic>
      <p:pic>
        <p:nvPicPr>
          <p:cNvPr id="2948" name="bg object 2948"/>
          <p:cNvPicPr/>
          <p:nvPr/>
        </p:nvPicPr>
        <p:blipFill>
          <a:blip r:embed="rId1372" cstate="print"/>
          <a:stretch>
            <a:fillRect/>
          </a:stretch>
        </p:blipFill>
        <p:spPr>
          <a:xfrm>
            <a:off x="8665890" y="2484085"/>
            <a:ext cx="25882" cy="25887"/>
          </a:xfrm>
          <a:prstGeom prst="rect">
            <a:avLst/>
          </a:prstGeom>
        </p:spPr>
      </p:pic>
      <p:pic>
        <p:nvPicPr>
          <p:cNvPr id="2949" name="bg object 2949"/>
          <p:cNvPicPr/>
          <p:nvPr/>
        </p:nvPicPr>
        <p:blipFill>
          <a:blip r:embed="rId1373" cstate="print"/>
          <a:stretch>
            <a:fillRect/>
          </a:stretch>
        </p:blipFill>
        <p:spPr>
          <a:xfrm>
            <a:off x="8867089" y="2484085"/>
            <a:ext cx="25895" cy="25887"/>
          </a:xfrm>
          <a:prstGeom prst="rect">
            <a:avLst/>
          </a:prstGeom>
        </p:spPr>
      </p:pic>
      <p:pic>
        <p:nvPicPr>
          <p:cNvPr id="2950" name="bg object 2950"/>
          <p:cNvPicPr/>
          <p:nvPr/>
        </p:nvPicPr>
        <p:blipFill>
          <a:blip r:embed="rId1374" cstate="print"/>
          <a:stretch>
            <a:fillRect/>
          </a:stretch>
        </p:blipFill>
        <p:spPr>
          <a:xfrm>
            <a:off x="8934170" y="2484085"/>
            <a:ext cx="25882" cy="25887"/>
          </a:xfrm>
          <a:prstGeom prst="rect">
            <a:avLst/>
          </a:prstGeom>
        </p:spPr>
      </p:pic>
      <p:pic>
        <p:nvPicPr>
          <p:cNvPr id="2951" name="bg object 2951"/>
          <p:cNvPicPr/>
          <p:nvPr/>
        </p:nvPicPr>
        <p:blipFill>
          <a:blip r:embed="rId1375" cstate="print"/>
          <a:stretch>
            <a:fillRect/>
          </a:stretch>
        </p:blipFill>
        <p:spPr>
          <a:xfrm>
            <a:off x="9068308" y="2484085"/>
            <a:ext cx="25882" cy="25887"/>
          </a:xfrm>
          <a:prstGeom prst="rect">
            <a:avLst/>
          </a:prstGeom>
        </p:spPr>
      </p:pic>
      <p:pic>
        <p:nvPicPr>
          <p:cNvPr id="2952" name="bg object 2952"/>
          <p:cNvPicPr/>
          <p:nvPr/>
        </p:nvPicPr>
        <p:blipFill>
          <a:blip r:embed="rId1323" cstate="print"/>
          <a:stretch>
            <a:fillRect/>
          </a:stretch>
        </p:blipFill>
        <p:spPr>
          <a:xfrm>
            <a:off x="9604870" y="2484092"/>
            <a:ext cx="25882" cy="25881"/>
          </a:xfrm>
          <a:prstGeom prst="rect">
            <a:avLst/>
          </a:prstGeom>
        </p:spPr>
      </p:pic>
      <p:pic>
        <p:nvPicPr>
          <p:cNvPr id="2953" name="bg object 2953"/>
          <p:cNvPicPr/>
          <p:nvPr/>
        </p:nvPicPr>
        <p:blipFill>
          <a:blip r:embed="rId1376" cstate="print"/>
          <a:stretch>
            <a:fillRect/>
          </a:stretch>
        </p:blipFill>
        <p:spPr>
          <a:xfrm>
            <a:off x="9671945" y="2484092"/>
            <a:ext cx="25882" cy="25881"/>
          </a:xfrm>
          <a:prstGeom prst="rect">
            <a:avLst/>
          </a:prstGeom>
        </p:spPr>
      </p:pic>
      <p:pic>
        <p:nvPicPr>
          <p:cNvPr id="2954" name="bg object 2954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739015" y="2484092"/>
            <a:ext cx="25882" cy="25881"/>
          </a:xfrm>
          <a:prstGeom prst="rect">
            <a:avLst/>
          </a:prstGeom>
        </p:spPr>
      </p:pic>
      <p:pic>
        <p:nvPicPr>
          <p:cNvPr id="2955" name="bg object 2955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806083" y="2484092"/>
            <a:ext cx="25882" cy="25881"/>
          </a:xfrm>
          <a:prstGeom prst="rect">
            <a:avLst/>
          </a:prstGeom>
        </p:spPr>
      </p:pic>
      <p:pic>
        <p:nvPicPr>
          <p:cNvPr id="2956" name="bg object 2956"/>
          <p:cNvPicPr/>
          <p:nvPr/>
        </p:nvPicPr>
        <p:blipFill>
          <a:blip r:embed="rId1377" cstate="print"/>
          <a:stretch>
            <a:fillRect/>
          </a:stretch>
        </p:blipFill>
        <p:spPr>
          <a:xfrm>
            <a:off x="9873152" y="2484092"/>
            <a:ext cx="25888" cy="25881"/>
          </a:xfrm>
          <a:prstGeom prst="rect">
            <a:avLst/>
          </a:prstGeom>
        </p:spPr>
      </p:pic>
      <p:pic>
        <p:nvPicPr>
          <p:cNvPr id="2957" name="bg object 2957"/>
          <p:cNvPicPr/>
          <p:nvPr/>
        </p:nvPicPr>
        <p:blipFill>
          <a:blip r:embed="rId1360" cstate="print"/>
          <a:stretch>
            <a:fillRect/>
          </a:stretch>
        </p:blipFill>
        <p:spPr>
          <a:xfrm>
            <a:off x="9940227" y="2484092"/>
            <a:ext cx="25882" cy="25881"/>
          </a:xfrm>
          <a:prstGeom prst="rect">
            <a:avLst/>
          </a:prstGeom>
        </p:spPr>
      </p:pic>
      <p:pic>
        <p:nvPicPr>
          <p:cNvPr id="2958" name="bg object 2958"/>
          <p:cNvPicPr/>
          <p:nvPr/>
        </p:nvPicPr>
        <p:blipFill>
          <a:blip r:embed="rId1378" cstate="print"/>
          <a:stretch>
            <a:fillRect/>
          </a:stretch>
        </p:blipFill>
        <p:spPr>
          <a:xfrm>
            <a:off x="10007289" y="2484092"/>
            <a:ext cx="25888" cy="25881"/>
          </a:xfrm>
          <a:prstGeom prst="rect">
            <a:avLst/>
          </a:prstGeom>
        </p:spPr>
      </p:pic>
      <p:pic>
        <p:nvPicPr>
          <p:cNvPr id="2959" name="bg object 2959"/>
          <p:cNvPicPr/>
          <p:nvPr/>
        </p:nvPicPr>
        <p:blipFill>
          <a:blip r:embed="rId1360" cstate="print"/>
          <a:stretch>
            <a:fillRect/>
          </a:stretch>
        </p:blipFill>
        <p:spPr>
          <a:xfrm>
            <a:off x="10074371" y="2484092"/>
            <a:ext cx="25882" cy="25881"/>
          </a:xfrm>
          <a:prstGeom prst="rect">
            <a:avLst/>
          </a:prstGeom>
        </p:spPr>
      </p:pic>
      <p:pic>
        <p:nvPicPr>
          <p:cNvPr id="2960" name="bg object 2960"/>
          <p:cNvPicPr/>
          <p:nvPr/>
        </p:nvPicPr>
        <p:blipFill>
          <a:blip r:embed="rId1379" cstate="print"/>
          <a:stretch>
            <a:fillRect/>
          </a:stretch>
        </p:blipFill>
        <p:spPr>
          <a:xfrm>
            <a:off x="1891760" y="2551143"/>
            <a:ext cx="25882" cy="25881"/>
          </a:xfrm>
          <a:prstGeom prst="rect">
            <a:avLst/>
          </a:prstGeom>
        </p:spPr>
      </p:pic>
      <p:pic>
        <p:nvPicPr>
          <p:cNvPr id="2961" name="bg object 2961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025904" y="2551143"/>
            <a:ext cx="25882" cy="25881"/>
          </a:xfrm>
          <a:prstGeom prst="rect">
            <a:avLst/>
          </a:prstGeom>
        </p:spPr>
      </p:pic>
      <p:pic>
        <p:nvPicPr>
          <p:cNvPr id="2962" name="bg object 2962"/>
          <p:cNvPicPr/>
          <p:nvPr/>
        </p:nvPicPr>
        <p:blipFill>
          <a:blip r:embed="rId1380" cstate="print"/>
          <a:stretch>
            <a:fillRect/>
          </a:stretch>
        </p:blipFill>
        <p:spPr>
          <a:xfrm>
            <a:off x="2361260" y="2551143"/>
            <a:ext cx="25882" cy="25881"/>
          </a:xfrm>
          <a:prstGeom prst="rect">
            <a:avLst/>
          </a:prstGeom>
        </p:spPr>
      </p:pic>
      <p:pic>
        <p:nvPicPr>
          <p:cNvPr id="2963" name="bg object 2963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495398" y="2551143"/>
            <a:ext cx="25882" cy="25881"/>
          </a:xfrm>
          <a:prstGeom prst="rect">
            <a:avLst/>
          </a:prstGeom>
        </p:spPr>
      </p:pic>
      <p:pic>
        <p:nvPicPr>
          <p:cNvPr id="2964" name="bg object 2964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562467" y="2551143"/>
            <a:ext cx="25888" cy="25881"/>
          </a:xfrm>
          <a:prstGeom prst="rect">
            <a:avLst/>
          </a:prstGeom>
        </p:spPr>
      </p:pic>
      <p:pic>
        <p:nvPicPr>
          <p:cNvPr id="2965" name="bg object 2965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629541" y="2551143"/>
            <a:ext cx="25882" cy="25881"/>
          </a:xfrm>
          <a:prstGeom prst="rect">
            <a:avLst/>
          </a:prstGeom>
        </p:spPr>
      </p:pic>
      <p:pic>
        <p:nvPicPr>
          <p:cNvPr id="2966" name="bg object 2966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696604" y="2551143"/>
            <a:ext cx="25895" cy="25881"/>
          </a:xfrm>
          <a:prstGeom prst="rect">
            <a:avLst/>
          </a:prstGeom>
        </p:spPr>
      </p:pic>
      <p:pic>
        <p:nvPicPr>
          <p:cNvPr id="2967" name="bg object 2967"/>
          <p:cNvPicPr/>
          <p:nvPr/>
        </p:nvPicPr>
        <p:blipFill>
          <a:blip r:embed="rId1381" cstate="print"/>
          <a:stretch>
            <a:fillRect/>
          </a:stretch>
        </p:blipFill>
        <p:spPr>
          <a:xfrm>
            <a:off x="3166104" y="2551143"/>
            <a:ext cx="25882" cy="25887"/>
          </a:xfrm>
          <a:prstGeom prst="rect">
            <a:avLst/>
          </a:prstGeom>
        </p:spPr>
      </p:pic>
      <p:pic>
        <p:nvPicPr>
          <p:cNvPr id="2968" name="bg object 2968"/>
          <p:cNvPicPr/>
          <p:nvPr/>
        </p:nvPicPr>
        <p:blipFill>
          <a:blip r:embed="rId1382" cstate="print"/>
          <a:stretch>
            <a:fillRect/>
          </a:stretch>
        </p:blipFill>
        <p:spPr>
          <a:xfrm>
            <a:off x="3233173" y="2551143"/>
            <a:ext cx="25888" cy="25887"/>
          </a:xfrm>
          <a:prstGeom prst="rect">
            <a:avLst/>
          </a:prstGeom>
        </p:spPr>
      </p:pic>
      <p:pic>
        <p:nvPicPr>
          <p:cNvPr id="2969" name="bg object 2969"/>
          <p:cNvPicPr/>
          <p:nvPr/>
        </p:nvPicPr>
        <p:blipFill>
          <a:blip r:embed="rId1383" cstate="print"/>
          <a:stretch>
            <a:fillRect/>
          </a:stretch>
        </p:blipFill>
        <p:spPr>
          <a:xfrm>
            <a:off x="3300242" y="2551143"/>
            <a:ext cx="25882" cy="25887"/>
          </a:xfrm>
          <a:prstGeom prst="rect">
            <a:avLst/>
          </a:prstGeom>
        </p:spPr>
      </p:pic>
      <p:pic>
        <p:nvPicPr>
          <p:cNvPr id="2970" name="bg object 2970"/>
          <p:cNvPicPr/>
          <p:nvPr/>
        </p:nvPicPr>
        <p:blipFill>
          <a:blip r:embed="rId1384" cstate="print"/>
          <a:stretch>
            <a:fillRect/>
          </a:stretch>
        </p:blipFill>
        <p:spPr>
          <a:xfrm>
            <a:off x="3367316" y="2551143"/>
            <a:ext cx="25882" cy="25887"/>
          </a:xfrm>
          <a:prstGeom prst="rect">
            <a:avLst/>
          </a:prstGeom>
        </p:spPr>
      </p:pic>
      <p:pic>
        <p:nvPicPr>
          <p:cNvPr id="2971" name="bg object 2971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434385" y="2551143"/>
            <a:ext cx="25882" cy="25887"/>
          </a:xfrm>
          <a:prstGeom prst="rect">
            <a:avLst/>
          </a:prstGeom>
        </p:spPr>
      </p:pic>
      <p:pic>
        <p:nvPicPr>
          <p:cNvPr id="2972" name="bg object 2972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01454" y="2551143"/>
            <a:ext cx="25882" cy="25887"/>
          </a:xfrm>
          <a:prstGeom prst="rect">
            <a:avLst/>
          </a:prstGeom>
        </p:spPr>
      </p:pic>
      <p:pic>
        <p:nvPicPr>
          <p:cNvPr id="2973" name="bg object 2973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68529" y="2551143"/>
            <a:ext cx="25888" cy="25887"/>
          </a:xfrm>
          <a:prstGeom prst="rect">
            <a:avLst/>
          </a:prstGeom>
        </p:spPr>
      </p:pic>
      <p:pic>
        <p:nvPicPr>
          <p:cNvPr id="2974" name="bg object 2974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635598" y="2551143"/>
            <a:ext cx="25882" cy="25887"/>
          </a:xfrm>
          <a:prstGeom prst="rect">
            <a:avLst/>
          </a:prstGeom>
        </p:spPr>
      </p:pic>
      <p:pic>
        <p:nvPicPr>
          <p:cNvPr id="2975" name="bg object 2975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702659" y="2551143"/>
            <a:ext cx="25895" cy="25887"/>
          </a:xfrm>
          <a:prstGeom prst="rect">
            <a:avLst/>
          </a:prstGeom>
        </p:spPr>
      </p:pic>
      <p:pic>
        <p:nvPicPr>
          <p:cNvPr id="2976" name="bg object 2976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769741" y="2551143"/>
            <a:ext cx="25882" cy="25887"/>
          </a:xfrm>
          <a:prstGeom prst="rect">
            <a:avLst/>
          </a:prstGeom>
        </p:spPr>
      </p:pic>
      <p:pic>
        <p:nvPicPr>
          <p:cNvPr id="2977" name="bg object 2977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105098" y="2551143"/>
            <a:ext cx="25882" cy="25887"/>
          </a:xfrm>
          <a:prstGeom prst="rect">
            <a:avLst/>
          </a:prstGeom>
        </p:spPr>
      </p:pic>
      <p:pic>
        <p:nvPicPr>
          <p:cNvPr id="2978" name="bg object 2978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172160" y="2551143"/>
            <a:ext cx="25882" cy="25887"/>
          </a:xfrm>
          <a:prstGeom prst="rect">
            <a:avLst/>
          </a:prstGeom>
        </p:spPr>
      </p:pic>
      <p:pic>
        <p:nvPicPr>
          <p:cNvPr id="2979" name="bg object 2979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239235" y="2551143"/>
            <a:ext cx="25882" cy="25887"/>
          </a:xfrm>
          <a:prstGeom prst="rect">
            <a:avLst/>
          </a:prstGeom>
        </p:spPr>
      </p:pic>
      <p:pic>
        <p:nvPicPr>
          <p:cNvPr id="2980" name="bg object 2980"/>
          <p:cNvPicPr/>
          <p:nvPr/>
        </p:nvPicPr>
        <p:blipFill>
          <a:blip r:embed="rId1363" cstate="print"/>
          <a:stretch>
            <a:fillRect/>
          </a:stretch>
        </p:blipFill>
        <p:spPr>
          <a:xfrm>
            <a:off x="5245291" y="2551149"/>
            <a:ext cx="25882" cy="25881"/>
          </a:xfrm>
          <a:prstGeom prst="rect">
            <a:avLst/>
          </a:prstGeom>
        </p:spPr>
      </p:pic>
      <p:pic>
        <p:nvPicPr>
          <p:cNvPr id="2981" name="bg object 2981"/>
          <p:cNvPicPr/>
          <p:nvPr/>
        </p:nvPicPr>
        <p:blipFill>
          <a:blip r:embed="rId1363" cstate="print"/>
          <a:stretch>
            <a:fillRect/>
          </a:stretch>
        </p:blipFill>
        <p:spPr>
          <a:xfrm>
            <a:off x="5312353" y="2551149"/>
            <a:ext cx="25888" cy="25881"/>
          </a:xfrm>
          <a:prstGeom prst="rect">
            <a:avLst/>
          </a:prstGeom>
        </p:spPr>
      </p:pic>
      <p:pic>
        <p:nvPicPr>
          <p:cNvPr id="2982" name="bg object 2982"/>
          <p:cNvPicPr/>
          <p:nvPr/>
        </p:nvPicPr>
        <p:blipFill>
          <a:blip r:embed="rId1363" cstate="print"/>
          <a:stretch>
            <a:fillRect/>
          </a:stretch>
        </p:blipFill>
        <p:spPr>
          <a:xfrm>
            <a:off x="5379435" y="2551149"/>
            <a:ext cx="25882" cy="25881"/>
          </a:xfrm>
          <a:prstGeom prst="rect">
            <a:avLst/>
          </a:prstGeom>
        </p:spPr>
      </p:pic>
      <p:pic>
        <p:nvPicPr>
          <p:cNvPr id="2983" name="bg object 2983"/>
          <p:cNvPicPr/>
          <p:nvPr/>
        </p:nvPicPr>
        <p:blipFill>
          <a:blip r:embed="rId1363" cstate="print"/>
          <a:stretch>
            <a:fillRect/>
          </a:stretch>
        </p:blipFill>
        <p:spPr>
          <a:xfrm>
            <a:off x="5379435" y="2484085"/>
            <a:ext cx="25882" cy="25881"/>
          </a:xfrm>
          <a:prstGeom prst="rect">
            <a:avLst/>
          </a:prstGeom>
        </p:spPr>
      </p:pic>
      <p:pic>
        <p:nvPicPr>
          <p:cNvPr id="2984" name="bg object 2984"/>
          <p:cNvPicPr/>
          <p:nvPr/>
        </p:nvPicPr>
        <p:blipFill>
          <a:blip r:embed="rId1300" cstate="print"/>
          <a:stretch>
            <a:fillRect/>
          </a:stretch>
        </p:blipFill>
        <p:spPr>
          <a:xfrm>
            <a:off x="6050134" y="2551149"/>
            <a:ext cx="25882" cy="25881"/>
          </a:xfrm>
          <a:prstGeom prst="rect">
            <a:avLst/>
          </a:prstGeom>
        </p:spPr>
      </p:pic>
      <p:pic>
        <p:nvPicPr>
          <p:cNvPr id="2985" name="bg object 2985"/>
          <p:cNvPicPr/>
          <p:nvPr/>
        </p:nvPicPr>
        <p:blipFill>
          <a:blip r:embed="rId1385" cstate="print"/>
          <a:stretch>
            <a:fillRect/>
          </a:stretch>
        </p:blipFill>
        <p:spPr>
          <a:xfrm>
            <a:off x="7056190" y="2551149"/>
            <a:ext cx="25882" cy="25881"/>
          </a:xfrm>
          <a:prstGeom prst="rect">
            <a:avLst/>
          </a:prstGeom>
        </p:spPr>
      </p:pic>
      <p:pic>
        <p:nvPicPr>
          <p:cNvPr id="2986" name="bg object 2986"/>
          <p:cNvPicPr/>
          <p:nvPr/>
        </p:nvPicPr>
        <p:blipFill>
          <a:blip r:embed="rId1266" cstate="print"/>
          <a:stretch>
            <a:fillRect/>
          </a:stretch>
        </p:blipFill>
        <p:spPr>
          <a:xfrm>
            <a:off x="7123265" y="2551149"/>
            <a:ext cx="25888" cy="25881"/>
          </a:xfrm>
          <a:prstGeom prst="rect">
            <a:avLst/>
          </a:prstGeom>
        </p:spPr>
      </p:pic>
      <p:pic>
        <p:nvPicPr>
          <p:cNvPr id="2987" name="bg object 2987"/>
          <p:cNvPicPr/>
          <p:nvPr/>
        </p:nvPicPr>
        <p:blipFill>
          <a:blip r:embed="rId1266" cstate="print"/>
          <a:stretch>
            <a:fillRect/>
          </a:stretch>
        </p:blipFill>
        <p:spPr>
          <a:xfrm>
            <a:off x="7190334" y="2551149"/>
            <a:ext cx="25882" cy="25881"/>
          </a:xfrm>
          <a:prstGeom prst="rect">
            <a:avLst/>
          </a:prstGeom>
        </p:spPr>
      </p:pic>
      <p:pic>
        <p:nvPicPr>
          <p:cNvPr id="2988" name="bg object 2988"/>
          <p:cNvPicPr/>
          <p:nvPr/>
        </p:nvPicPr>
        <p:blipFill>
          <a:blip r:embed="rId1355" cstate="print"/>
          <a:stretch>
            <a:fillRect/>
          </a:stretch>
        </p:blipFill>
        <p:spPr>
          <a:xfrm>
            <a:off x="7257408" y="2551149"/>
            <a:ext cx="25876" cy="25881"/>
          </a:xfrm>
          <a:prstGeom prst="rect">
            <a:avLst/>
          </a:prstGeom>
        </p:spPr>
      </p:pic>
      <p:pic>
        <p:nvPicPr>
          <p:cNvPr id="2989" name="bg object 2989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324478" y="2551149"/>
            <a:ext cx="25882" cy="25881"/>
          </a:xfrm>
          <a:prstGeom prst="rect">
            <a:avLst/>
          </a:prstGeom>
        </p:spPr>
      </p:pic>
      <p:pic>
        <p:nvPicPr>
          <p:cNvPr id="2990" name="bg object 2990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592752" y="2551149"/>
            <a:ext cx="25888" cy="25881"/>
          </a:xfrm>
          <a:prstGeom prst="rect">
            <a:avLst/>
          </a:prstGeom>
        </p:spPr>
      </p:pic>
      <p:pic>
        <p:nvPicPr>
          <p:cNvPr id="2991" name="bg object 2991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93971" y="2551149"/>
            <a:ext cx="25882" cy="25881"/>
          </a:xfrm>
          <a:prstGeom prst="rect">
            <a:avLst/>
          </a:prstGeom>
        </p:spPr>
      </p:pic>
      <p:pic>
        <p:nvPicPr>
          <p:cNvPr id="2992" name="bg object 2992"/>
          <p:cNvPicPr/>
          <p:nvPr/>
        </p:nvPicPr>
        <p:blipFill>
          <a:blip r:embed="rId1386" cstate="print"/>
          <a:stretch>
            <a:fillRect/>
          </a:stretch>
        </p:blipFill>
        <p:spPr>
          <a:xfrm>
            <a:off x="7861033" y="2551149"/>
            <a:ext cx="25895" cy="25881"/>
          </a:xfrm>
          <a:prstGeom prst="rect">
            <a:avLst/>
          </a:prstGeom>
        </p:spPr>
      </p:pic>
      <p:pic>
        <p:nvPicPr>
          <p:cNvPr id="2993" name="bg object 2993"/>
          <p:cNvPicPr/>
          <p:nvPr/>
        </p:nvPicPr>
        <p:blipFill>
          <a:blip r:embed="rId1317" cstate="print"/>
          <a:stretch>
            <a:fillRect/>
          </a:stretch>
        </p:blipFill>
        <p:spPr>
          <a:xfrm>
            <a:off x="7928108" y="2551149"/>
            <a:ext cx="25888" cy="25881"/>
          </a:xfrm>
          <a:prstGeom prst="rect">
            <a:avLst/>
          </a:prstGeom>
        </p:spPr>
      </p:pic>
      <p:pic>
        <p:nvPicPr>
          <p:cNvPr id="2994" name="bg object 2994"/>
          <p:cNvPicPr/>
          <p:nvPr/>
        </p:nvPicPr>
        <p:blipFill>
          <a:blip r:embed="rId1387" cstate="print"/>
          <a:stretch>
            <a:fillRect/>
          </a:stretch>
        </p:blipFill>
        <p:spPr>
          <a:xfrm>
            <a:off x="7995177" y="2551149"/>
            <a:ext cx="25888" cy="25881"/>
          </a:xfrm>
          <a:prstGeom prst="rect">
            <a:avLst/>
          </a:prstGeom>
        </p:spPr>
      </p:pic>
      <p:pic>
        <p:nvPicPr>
          <p:cNvPr id="2995" name="bg object 2995"/>
          <p:cNvPicPr/>
          <p:nvPr/>
        </p:nvPicPr>
        <p:blipFill>
          <a:blip r:embed="rId1258" cstate="print"/>
          <a:stretch>
            <a:fillRect/>
          </a:stretch>
        </p:blipFill>
        <p:spPr>
          <a:xfrm>
            <a:off x="8062246" y="2551149"/>
            <a:ext cx="25882" cy="25881"/>
          </a:xfrm>
          <a:prstGeom prst="rect">
            <a:avLst/>
          </a:prstGeom>
        </p:spPr>
      </p:pic>
      <p:pic>
        <p:nvPicPr>
          <p:cNvPr id="2996" name="bg object 2996"/>
          <p:cNvPicPr/>
          <p:nvPr/>
        </p:nvPicPr>
        <p:blipFill>
          <a:blip r:embed="rId1388" cstate="print"/>
          <a:stretch>
            <a:fillRect/>
          </a:stretch>
        </p:blipFill>
        <p:spPr>
          <a:xfrm>
            <a:off x="8800027" y="2551149"/>
            <a:ext cx="25882" cy="25881"/>
          </a:xfrm>
          <a:prstGeom prst="rect">
            <a:avLst/>
          </a:prstGeom>
        </p:spPr>
      </p:pic>
      <p:pic>
        <p:nvPicPr>
          <p:cNvPr id="2997" name="bg object 2997"/>
          <p:cNvPicPr/>
          <p:nvPr/>
        </p:nvPicPr>
        <p:blipFill>
          <a:blip r:embed="rId1389" cstate="print"/>
          <a:stretch>
            <a:fillRect/>
          </a:stretch>
        </p:blipFill>
        <p:spPr>
          <a:xfrm>
            <a:off x="8867089" y="2551149"/>
            <a:ext cx="25895" cy="25881"/>
          </a:xfrm>
          <a:prstGeom prst="rect">
            <a:avLst/>
          </a:prstGeom>
        </p:spPr>
      </p:pic>
      <p:pic>
        <p:nvPicPr>
          <p:cNvPr id="2998" name="bg object 2998"/>
          <p:cNvPicPr/>
          <p:nvPr/>
        </p:nvPicPr>
        <p:blipFill>
          <a:blip r:embed="rId1390" cstate="print"/>
          <a:stretch>
            <a:fillRect/>
          </a:stretch>
        </p:blipFill>
        <p:spPr>
          <a:xfrm>
            <a:off x="8934170" y="2551149"/>
            <a:ext cx="25882" cy="25881"/>
          </a:xfrm>
          <a:prstGeom prst="rect">
            <a:avLst/>
          </a:prstGeom>
        </p:spPr>
      </p:pic>
      <p:pic>
        <p:nvPicPr>
          <p:cNvPr id="2999" name="bg object 2999"/>
          <p:cNvPicPr/>
          <p:nvPr/>
        </p:nvPicPr>
        <p:blipFill>
          <a:blip r:embed="rId1391" cstate="print"/>
          <a:stretch>
            <a:fillRect/>
          </a:stretch>
        </p:blipFill>
        <p:spPr>
          <a:xfrm>
            <a:off x="9001233" y="2551149"/>
            <a:ext cx="25888" cy="25881"/>
          </a:xfrm>
          <a:prstGeom prst="rect">
            <a:avLst/>
          </a:prstGeom>
        </p:spPr>
      </p:pic>
      <p:pic>
        <p:nvPicPr>
          <p:cNvPr id="3000" name="bg object 3000"/>
          <p:cNvPicPr/>
          <p:nvPr/>
        </p:nvPicPr>
        <p:blipFill>
          <a:blip r:embed="rId1375" cstate="print"/>
          <a:stretch>
            <a:fillRect/>
          </a:stretch>
        </p:blipFill>
        <p:spPr>
          <a:xfrm>
            <a:off x="9068308" y="2551149"/>
            <a:ext cx="25882" cy="25881"/>
          </a:xfrm>
          <a:prstGeom prst="rect">
            <a:avLst/>
          </a:prstGeom>
        </p:spPr>
      </p:pic>
      <p:pic>
        <p:nvPicPr>
          <p:cNvPr id="3001" name="bg object 3001"/>
          <p:cNvPicPr/>
          <p:nvPr/>
        </p:nvPicPr>
        <p:blipFill>
          <a:blip r:embed="rId1392" cstate="print"/>
          <a:stretch>
            <a:fillRect/>
          </a:stretch>
        </p:blipFill>
        <p:spPr>
          <a:xfrm>
            <a:off x="9135377" y="2551149"/>
            <a:ext cx="25888" cy="25881"/>
          </a:xfrm>
          <a:prstGeom prst="rect">
            <a:avLst/>
          </a:prstGeom>
        </p:spPr>
      </p:pic>
      <p:pic>
        <p:nvPicPr>
          <p:cNvPr id="3002" name="bg object 3002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470732" y="2551149"/>
            <a:ext cx="25876" cy="25881"/>
          </a:xfrm>
          <a:prstGeom prst="rect">
            <a:avLst/>
          </a:prstGeom>
        </p:spPr>
      </p:pic>
      <p:pic>
        <p:nvPicPr>
          <p:cNvPr id="3003" name="bg object 3003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537801" y="2551149"/>
            <a:ext cx="25882" cy="25881"/>
          </a:xfrm>
          <a:prstGeom prst="rect">
            <a:avLst/>
          </a:prstGeom>
        </p:spPr>
      </p:pic>
      <p:pic>
        <p:nvPicPr>
          <p:cNvPr id="3004" name="bg object 3004"/>
          <p:cNvPicPr/>
          <p:nvPr/>
        </p:nvPicPr>
        <p:blipFill>
          <a:blip r:embed="rId1323" cstate="print"/>
          <a:stretch>
            <a:fillRect/>
          </a:stretch>
        </p:blipFill>
        <p:spPr>
          <a:xfrm>
            <a:off x="9604870" y="2551149"/>
            <a:ext cx="25882" cy="25881"/>
          </a:xfrm>
          <a:prstGeom prst="rect">
            <a:avLst/>
          </a:prstGeom>
        </p:spPr>
      </p:pic>
      <p:pic>
        <p:nvPicPr>
          <p:cNvPr id="3005" name="bg object 3005"/>
          <p:cNvPicPr/>
          <p:nvPr/>
        </p:nvPicPr>
        <p:blipFill>
          <a:blip r:embed="rId1393" cstate="print"/>
          <a:stretch>
            <a:fillRect/>
          </a:stretch>
        </p:blipFill>
        <p:spPr>
          <a:xfrm>
            <a:off x="9671945" y="2551149"/>
            <a:ext cx="25882" cy="25881"/>
          </a:xfrm>
          <a:prstGeom prst="rect">
            <a:avLst/>
          </a:prstGeom>
        </p:spPr>
      </p:pic>
      <p:pic>
        <p:nvPicPr>
          <p:cNvPr id="3006" name="bg object 3006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739015" y="2551149"/>
            <a:ext cx="25882" cy="25881"/>
          </a:xfrm>
          <a:prstGeom prst="rect">
            <a:avLst/>
          </a:prstGeom>
        </p:spPr>
      </p:pic>
      <p:pic>
        <p:nvPicPr>
          <p:cNvPr id="3007" name="bg object 3007"/>
          <p:cNvPicPr/>
          <p:nvPr/>
        </p:nvPicPr>
        <p:blipFill>
          <a:blip r:embed="rId1394" cstate="print"/>
          <a:stretch>
            <a:fillRect/>
          </a:stretch>
        </p:blipFill>
        <p:spPr>
          <a:xfrm>
            <a:off x="9806083" y="2551149"/>
            <a:ext cx="25882" cy="25881"/>
          </a:xfrm>
          <a:prstGeom prst="rect">
            <a:avLst/>
          </a:prstGeom>
        </p:spPr>
      </p:pic>
      <p:pic>
        <p:nvPicPr>
          <p:cNvPr id="3008" name="bg object 3008"/>
          <p:cNvPicPr/>
          <p:nvPr/>
        </p:nvPicPr>
        <p:blipFill>
          <a:blip r:embed="rId1378" cstate="print"/>
          <a:stretch>
            <a:fillRect/>
          </a:stretch>
        </p:blipFill>
        <p:spPr>
          <a:xfrm>
            <a:off x="10007289" y="2551149"/>
            <a:ext cx="25888" cy="25881"/>
          </a:xfrm>
          <a:prstGeom prst="rect">
            <a:avLst/>
          </a:prstGeom>
        </p:spPr>
      </p:pic>
      <p:pic>
        <p:nvPicPr>
          <p:cNvPr id="3009" name="bg object 3009"/>
          <p:cNvPicPr/>
          <p:nvPr/>
        </p:nvPicPr>
        <p:blipFill>
          <a:blip r:embed="rId1296" cstate="print"/>
          <a:stretch>
            <a:fillRect/>
          </a:stretch>
        </p:blipFill>
        <p:spPr>
          <a:xfrm>
            <a:off x="2294185" y="2618213"/>
            <a:ext cx="25882" cy="25881"/>
          </a:xfrm>
          <a:prstGeom prst="rect">
            <a:avLst/>
          </a:prstGeom>
        </p:spPr>
      </p:pic>
      <p:pic>
        <p:nvPicPr>
          <p:cNvPr id="3010" name="bg object 3010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629541" y="2618213"/>
            <a:ext cx="25882" cy="25881"/>
          </a:xfrm>
          <a:prstGeom prst="rect">
            <a:avLst/>
          </a:prstGeom>
        </p:spPr>
      </p:pic>
      <p:pic>
        <p:nvPicPr>
          <p:cNvPr id="3011" name="bg object 3011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696604" y="2618213"/>
            <a:ext cx="25895" cy="25881"/>
          </a:xfrm>
          <a:prstGeom prst="rect">
            <a:avLst/>
          </a:prstGeom>
        </p:spPr>
      </p:pic>
      <p:pic>
        <p:nvPicPr>
          <p:cNvPr id="3012" name="bg object 3012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763685" y="2618213"/>
            <a:ext cx="25882" cy="25881"/>
          </a:xfrm>
          <a:prstGeom prst="rect">
            <a:avLst/>
          </a:prstGeom>
        </p:spPr>
      </p:pic>
      <p:pic>
        <p:nvPicPr>
          <p:cNvPr id="3013" name="bg object 3013"/>
          <p:cNvPicPr/>
          <p:nvPr/>
        </p:nvPicPr>
        <p:blipFill>
          <a:blip r:embed="rId1260" cstate="print"/>
          <a:stretch>
            <a:fillRect/>
          </a:stretch>
        </p:blipFill>
        <p:spPr>
          <a:xfrm>
            <a:off x="3166104" y="2618213"/>
            <a:ext cx="25882" cy="25881"/>
          </a:xfrm>
          <a:prstGeom prst="rect">
            <a:avLst/>
          </a:prstGeom>
        </p:spPr>
      </p:pic>
      <p:pic>
        <p:nvPicPr>
          <p:cNvPr id="3014" name="bg object 3014"/>
          <p:cNvPicPr/>
          <p:nvPr/>
        </p:nvPicPr>
        <p:blipFill>
          <a:blip r:embed="rId1382" cstate="print"/>
          <a:stretch>
            <a:fillRect/>
          </a:stretch>
        </p:blipFill>
        <p:spPr>
          <a:xfrm>
            <a:off x="3233173" y="2618213"/>
            <a:ext cx="25888" cy="25881"/>
          </a:xfrm>
          <a:prstGeom prst="rect">
            <a:avLst/>
          </a:prstGeom>
        </p:spPr>
      </p:pic>
      <p:pic>
        <p:nvPicPr>
          <p:cNvPr id="3015" name="bg object 3015"/>
          <p:cNvPicPr/>
          <p:nvPr/>
        </p:nvPicPr>
        <p:blipFill>
          <a:blip r:embed="rId1395" cstate="print"/>
          <a:stretch>
            <a:fillRect/>
          </a:stretch>
        </p:blipFill>
        <p:spPr>
          <a:xfrm>
            <a:off x="3367316" y="2618213"/>
            <a:ext cx="25882" cy="25881"/>
          </a:xfrm>
          <a:prstGeom prst="rect">
            <a:avLst/>
          </a:prstGeom>
        </p:spPr>
      </p:pic>
      <p:pic>
        <p:nvPicPr>
          <p:cNvPr id="3016" name="bg object 3016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434385" y="2618213"/>
            <a:ext cx="25882" cy="25881"/>
          </a:xfrm>
          <a:prstGeom prst="rect">
            <a:avLst/>
          </a:prstGeom>
        </p:spPr>
      </p:pic>
      <p:pic>
        <p:nvPicPr>
          <p:cNvPr id="3017" name="bg object 3017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01454" y="2618213"/>
            <a:ext cx="25882" cy="25881"/>
          </a:xfrm>
          <a:prstGeom prst="rect">
            <a:avLst/>
          </a:prstGeom>
        </p:spPr>
      </p:pic>
      <p:pic>
        <p:nvPicPr>
          <p:cNvPr id="3018" name="bg object 3018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68529" y="2618213"/>
            <a:ext cx="25888" cy="25881"/>
          </a:xfrm>
          <a:prstGeom prst="rect">
            <a:avLst/>
          </a:prstGeom>
        </p:spPr>
      </p:pic>
      <p:pic>
        <p:nvPicPr>
          <p:cNvPr id="3019" name="bg object 3019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635598" y="2618213"/>
            <a:ext cx="25882" cy="25881"/>
          </a:xfrm>
          <a:prstGeom prst="rect">
            <a:avLst/>
          </a:prstGeom>
        </p:spPr>
      </p:pic>
      <p:pic>
        <p:nvPicPr>
          <p:cNvPr id="3020" name="bg object 3020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769741" y="2618213"/>
            <a:ext cx="25882" cy="25881"/>
          </a:xfrm>
          <a:prstGeom prst="rect">
            <a:avLst/>
          </a:prstGeom>
        </p:spPr>
      </p:pic>
      <p:pic>
        <p:nvPicPr>
          <p:cNvPr id="3021" name="bg object 3021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105098" y="2618213"/>
            <a:ext cx="25882" cy="25881"/>
          </a:xfrm>
          <a:prstGeom prst="rect">
            <a:avLst/>
          </a:prstGeom>
        </p:spPr>
      </p:pic>
      <p:pic>
        <p:nvPicPr>
          <p:cNvPr id="3022" name="bg object 3022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172160" y="2618213"/>
            <a:ext cx="25882" cy="25881"/>
          </a:xfrm>
          <a:prstGeom prst="rect">
            <a:avLst/>
          </a:prstGeom>
        </p:spPr>
      </p:pic>
      <p:pic>
        <p:nvPicPr>
          <p:cNvPr id="3023" name="bg object 3023"/>
          <p:cNvPicPr/>
          <p:nvPr/>
        </p:nvPicPr>
        <p:blipFill>
          <a:blip r:embed="rId1363" cstate="print"/>
          <a:stretch>
            <a:fillRect/>
          </a:stretch>
        </p:blipFill>
        <p:spPr>
          <a:xfrm>
            <a:off x="4775797" y="2618213"/>
            <a:ext cx="25882" cy="25881"/>
          </a:xfrm>
          <a:prstGeom prst="rect">
            <a:avLst/>
          </a:prstGeom>
        </p:spPr>
      </p:pic>
      <p:pic>
        <p:nvPicPr>
          <p:cNvPr id="3024" name="bg object 3024"/>
          <p:cNvPicPr/>
          <p:nvPr/>
        </p:nvPicPr>
        <p:blipFill>
          <a:blip r:embed="rId1363" cstate="print"/>
          <a:stretch>
            <a:fillRect/>
          </a:stretch>
        </p:blipFill>
        <p:spPr>
          <a:xfrm>
            <a:off x="5312353" y="2618213"/>
            <a:ext cx="25888" cy="25881"/>
          </a:xfrm>
          <a:prstGeom prst="rect">
            <a:avLst/>
          </a:prstGeom>
        </p:spPr>
      </p:pic>
      <p:pic>
        <p:nvPicPr>
          <p:cNvPr id="3025" name="bg object 3025"/>
          <p:cNvPicPr/>
          <p:nvPr/>
        </p:nvPicPr>
        <p:blipFill>
          <a:blip r:embed="rId1368" cstate="print"/>
          <a:stretch>
            <a:fillRect/>
          </a:stretch>
        </p:blipFill>
        <p:spPr>
          <a:xfrm>
            <a:off x="7324478" y="2618213"/>
            <a:ext cx="25882" cy="25893"/>
          </a:xfrm>
          <a:prstGeom prst="rect">
            <a:avLst/>
          </a:prstGeom>
        </p:spPr>
      </p:pic>
      <p:pic>
        <p:nvPicPr>
          <p:cNvPr id="3026" name="bg object 3026"/>
          <p:cNvPicPr/>
          <p:nvPr/>
        </p:nvPicPr>
        <p:blipFill>
          <a:blip r:embed="rId1368" cstate="print"/>
          <a:stretch>
            <a:fillRect/>
          </a:stretch>
        </p:blipFill>
        <p:spPr>
          <a:xfrm>
            <a:off x="7391546" y="2618213"/>
            <a:ext cx="25882" cy="25893"/>
          </a:xfrm>
          <a:prstGeom prst="rect">
            <a:avLst/>
          </a:prstGeom>
        </p:spPr>
      </p:pic>
      <p:pic>
        <p:nvPicPr>
          <p:cNvPr id="3027" name="bg object 3027"/>
          <p:cNvPicPr/>
          <p:nvPr/>
        </p:nvPicPr>
        <p:blipFill>
          <a:blip r:embed="rId1368" cstate="print"/>
          <a:stretch>
            <a:fillRect/>
          </a:stretch>
        </p:blipFill>
        <p:spPr>
          <a:xfrm>
            <a:off x="7458615" y="2618213"/>
            <a:ext cx="25882" cy="25893"/>
          </a:xfrm>
          <a:prstGeom prst="rect">
            <a:avLst/>
          </a:prstGeom>
        </p:spPr>
      </p:pic>
      <p:pic>
        <p:nvPicPr>
          <p:cNvPr id="3028" name="bg object 3028"/>
          <p:cNvPicPr/>
          <p:nvPr/>
        </p:nvPicPr>
        <p:blipFill>
          <a:blip r:embed="rId1396" cstate="print"/>
          <a:stretch>
            <a:fillRect/>
          </a:stretch>
        </p:blipFill>
        <p:spPr>
          <a:xfrm>
            <a:off x="7793971" y="2618213"/>
            <a:ext cx="25882" cy="25893"/>
          </a:xfrm>
          <a:prstGeom prst="rect">
            <a:avLst/>
          </a:prstGeom>
        </p:spPr>
      </p:pic>
      <p:pic>
        <p:nvPicPr>
          <p:cNvPr id="3029" name="bg object 3029"/>
          <p:cNvPicPr/>
          <p:nvPr/>
        </p:nvPicPr>
        <p:blipFill>
          <a:blip r:embed="rId1317" cstate="print"/>
          <a:stretch>
            <a:fillRect/>
          </a:stretch>
        </p:blipFill>
        <p:spPr>
          <a:xfrm>
            <a:off x="7861033" y="2618213"/>
            <a:ext cx="25895" cy="25893"/>
          </a:xfrm>
          <a:prstGeom prst="rect">
            <a:avLst/>
          </a:prstGeom>
        </p:spPr>
      </p:pic>
      <p:pic>
        <p:nvPicPr>
          <p:cNvPr id="3030" name="bg object 3030"/>
          <p:cNvPicPr/>
          <p:nvPr/>
        </p:nvPicPr>
        <p:blipFill>
          <a:blip r:embed="rId1372" cstate="print"/>
          <a:stretch>
            <a:fillRect/>
          </a:stretch>
        </p:blipFill>
        <p:spPr>
          <a:xfrm>
            <a:off x="8531746" y="2618226"/>
            <a:ext cx="25882" cy="25881"/>
          </a:xfrm>
          <a:prstGeom prst="rect">
            <a:avLst/>
          </a:prstGeom>
        </p:spPr>
      </p:pic>
      <p:pic>
        <p:nvPicPr>
          <p:cNvPr id="3031" name="bg object 3031"/>
          <p:cNvPicPr/>
          <p:nvPr/>
        </p:nvPicPr>
        <p:blipFill>
          <a:blip r:embed="rId1397" cstate="print"/>
          <a:stretch>
            <a:fillRect/>
          </a:stretch>
        </p:blipFill>
        <p:spPr>
          <a:xfrm>
            <a:off x="8800027" y="2618226"/>
            <a:ext cx="25882" cy="25881"/>
          </a:xfrm>
          <a:prstGeom prst="rect">
            <a:avLst/>
          </a:prstGeom>
        </p:spPr>
      </p:pic>
      <p:pic>
        <p:nvPicPr>
          <p:cNvPr id="3032" name="bg object 3032"/>
          <p:cNvPicPr/>
          <p:nvPr/>
        </p:nvPicPr>
        <p:blipFill>
          <a:blip r:embed="rId1398" cstate="print"/>
          <a:stretch>
            <a:fillRect/>
          </a:stretch>
        </p:blipFill>
        <p:spPr>
          <a:xfrm>
            <a:off x="8934170" y="2618226"/>
            <a:ext cx="25882" cy="25881"/>
          </a:xfrm>
          <a:prstGeom prst="rect">
            <a:avLst/>
          </a:prstGeom>
        </p:spPr>
      </p:pic>
      <p:pic>
        <p:nvPicPr>
          <p:cNvPr id="3033" name="bg object 3033"/>
          <p:cNvPicPr/>
          <p:nvPr/>
        </p:nvPicPr>
        <p:blipFill>
          <a:blip r:embed="rId1322" cstate="print"/>
          <a:stretch>
            <a:fillRect/>
          </a:stretch>
        </p:blipFill>
        <p:spPr>
          <a:xfrm>
            <a:off x="9135377" y="2618226"/>
            <a:ext cx="25888" cy="25881"/>
          </a:xfrm>
          <a:prstGeom prst="rect">
            <a:avLst/>
          </a:prstGeom>
        </p:spPr>
      </p:pic>
      <p:pic>
        <p:nvPicPr>
          <p:cNvPr id="3034" name="bg object 3034"/>
          <p:cNvPicPr/>
          <p:nvPr/>
        </p:nvPicPr>
        <p:blipFill>
          <a:blip r:embed="rId1399" cstate="print"/>
          <a:stretch>
            <a:fillRect/>
          </a:stretch>
        </p:blipFill>
        <p:spPr>
          <a:xfrm>
            <a:off x="9403658" y="2618226"/>
            <a:ext cx="25888" cy="25881"/>
          </a:xfrm>
          <a:prstGeom prst="rect">
            <a:avLst/>
          </a:prstGeom>
        </p:spPr>
      </p:pic>
      <p:pic>
        <p:nvPicPr>
          <p:cNvPr id="3035" name="bg object 3035"/>
          <p:cNvPicPr/>
          <p:nvPr/>
        </p:nvPicPr>
        <p:blipFill>
          <a:blip r:embed="rId1323" cstate="print"/>
          <a:stretch>
            <a:fillRect/>
          </a:stretch>
        </p:blipFill>
        <p:spPr>
          <a:xfrm>
            <a:off x="9604870" y="2618226"/>
            <a:ext cx="25882" cy="25881"/>
          </a:xfrm>
          <a:prstGeom prst="rect">
            <a:avLst/>
          </a:prstGeom>
        </p:spPr>
      </p:pic>
      <p:pic>
        <p:nvPicPr>
          <p:cNvPr id="3036" name="bg object 3036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671945" y="2618226"/>
            <a:ext cx="25882" cy="25881"/>
          </a:xfrm>
          <a:prstGeom prst="rect">
            <a:avLst/>
          </a:prstGeom>
        </p:spPr>
      </p:pic>
      <p:pic>
        <p:nvPicPr>
          <p:cNvPr id="3037" name="bg object 3037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739015" y="2618226"/>
            <a:ext cx="25882" cy="25881"/>
          </a:xfrm>
          <a:prstGeom prst="rect">
            <a:avLst/>
          </a:prstGeom>
        </p:spPr>
      </p:pic>
      <p:pic>
        <p:nvPicPr>
          <p:cNvPr id="3038" name="bg object 3038"/>
          <p:cNvPicPr/>
          <p:nvPr/>
        </p:nvPicPr>
        <p:blipFill>
          <a:blip r:embed="rId1400" cstate="print"/>
          <a:stretch>
            <a:fillRect/>
          </a:stretch>
        </p:blipFill>
        <p:spPr>
          <a:xfrm>
            <a:off x="2227117" y="2685271"/>
            <a:ext cx="25882" cy="25881"/>
          </a:xfrm>
          <a:prstGeom prst="rect">
            <a:avLst/>
          </a:prstGeom>
        </p:spPr>
      </p:pic>
      <p:pic>
        <p:nvPicPr>
          <p:cNvPr id="3039" name="bg object 3039"/>
          <p:cNvPicPr/>
          <p:nvPr/>
        </p:nvPicPr>
        <p:blipFill>
          <a:blip r:embed="rId1401" cstate="print"/>
          <a:stretch>
            <a:fillRect/>
          </a:stretch>
        </p:blipFill>
        <p:spPr>
          <a:xfrm>
            <a:off x="2294185" y="2685271"/>
            <a:ext cx="25882" cy="25893"/>
          </a:xfrm>
          <a:prstGeom prst="rect">
            <a:avLst/>
          </a:prstGeom>
        </p:spPr>
      </p:pic>
      <p:pic>
        <p:nvPicPr>
          <p:cNvPr id="3040" name="bg object 3040"/>
          <p:cNvPicPr/>
          <p:nvPr/>
        </p:nvPicPr>
        <p:blipFill>
          <a:blip r:embed="rId1402" cstate="print"/>
          <a:stretch>
            <a:fillRect/>
          </a:stretch>
        </p:blipFill>
        <p:spPr>
          <a:xfrm>
            <a:off x="2428329" y="2685271"/>
            <a:ext cx="25882" cy="25893"/>
          </a:xfrm>
          <a:prstGeom prst="rect">
            <a:avLst/>
          </a:prstGeom>
        </p:spPr>
      </p:pic>
      <p:pic>
        <p:nvPicPr>
          <p:cNvPr id="3041" name="bg object 3041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763685" y="2685271"/>
            <a:ext cx="25882" cy="25893"/>
          </a:xfrm>
          <a:prstGeom prst="rect">
            <a:avLst/>
          </a:prstGeom>
        </p:spPr>
      </p:pic>
      <p:pic>
        <p:nvPicPr>
          <p:cNvPr id="3042" name="bg object 3042"/>
          <p:cNvPicPr/>
          <p:nvPr/>
        </p:nvPicPr>
        <p:blipFill>
          <a:blip r:embed="rId1310" cstate="print"/>
          <a:stretch>
            <a:fillRect/>
          </a:stretch>
        </p:blipFill>
        <p:spPr>
          <a:xfrm>
            <a:off x="2830748" y="2685271"/>
            <a:ext cx="25888" cy="25893"/>
          </a:xfrm>
          <a:prstGeom prst="rect">
            <a:avLst/>
          </a:prstGeom>
        </p:spPr>
      </p:pic>
      <p:pic>
        <p:nvPicPr>
          <p:cNvPr id="3043" name="bg object 3043"/>
          <p:cNvPicPr/>
          <p:nvPr/>
        </p:nvPicPr>
        <p:blipFill>
          <a:blip r:embed="rId1403" cstate="print"/>
          <a:stretch>
            <a:fillRect/>
          </a:stretch>
        </p:blipFill>
        <p:spPr>
          <a:xfrm>
            <a:off x="3233173" y="2685271"/>
            <a:ext cx="25888" cy="25893"/>
          </a:xfrm>
          <a:prstGeom prst="rect">
            <a:avLst/>
          </a:prstGeom>
        </p:spPr>
      </p:pic>
      <p:pic>
        <p:nvPicPr>
          <p:cNvPr id="3044" name="bg object 3044"/>
          <p:cNvPicPr/>
          <p:nvPr/>
        </p:nvPicPr>
        <p:blipFill>
          <a:blip r:embed="rId1404" cstate="print"/>
          <a:stretch>
            <a:fillRect/>
          </a:stretch>
        </p:blipFill>
        <p:spPr>
          <a:xfrm>
            <a:off x="3300242" y="2685271"/>
            <a:ext cx="25882" cy="25893"/>
          </a:xfrm>
          <a:prstGeom prst="rect">
            <a:avLst/>
          </a:prstGeom>
        </p:spPr>
      </p:pic>
      <p:pic>
        <p:nvPicPr>
          <p:cNvPr id="3045" name="bg object 3045"/>
          <p:cNvPicPr/>
          <p:nvPr/>
        </p:nvPicPr>
        <p:blipFill>
          <a:blip r:embed="rId1405" cstate="print"/>
          <a:stretch>
            <a:fillRect/>
          </a:stretch>
        </p:blipFill>
        <p:spPr>
          <a:xfrm>
            <a:off x="3367316" y="2685271"/>
            <a:ext cx="25882" cy="25893"/>
          </a:xfrm>
          <a:prstGeom prst="rect">
            <a:avLst/>
          </a:prstGeom>
        </p:spPr>
      </p:pic>
      <p:pic>
        <p:nvPicPr>
          <p:cNvPr id="3046" name="bg object 3046"/>
          <p:cNvPicPr/>
          <p:nvPr/>
        </p:nvPicPr>
        <p:blipFill>
          <a:blip r:embed="rId1406" cstate="print"/>
          <a:stretch>
            <a:fillRect/>
          </a:stretch>
        </p:blipFill>
        <p:spPr>
          <a:xfrm>
            <a:off x="3434385" y="2685271"/>
            <a:ext cx="25882" cy="25893"/>
          </a:xfrm>
          <a:prstGeom prst="rect">
            <a:avLst/>
          </a:prstGeom>
        </p:spPr>
      </p:pic>
      <p:pic>
        <p:nvPicPr>
          <p:cNvPr id="3047" name="bg object 3047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01454" y="2685271"/>
            <a:ext cx="25882" cy="25893"/>
          </a:xfrm>
          <a:prstGeom prst="rect">
            <a:avLst/>
          </a:prstGeom>
        </p:spPr>
      </p:pic>
      <p:pic>
        <p:nvPicPr>
          <p:cNvPr id="3048" name="bg object 3048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3568529" y="2685271"/>
            <a:ext cx="25888" cy="25893"/>
          </a:xfrm>
          <a:prstGeom prst="rect">
            <a:avLst/>
          </a:prstGeom>
        </p:spPr>
      </p:pic>
      <p:pic>
        <p:nvPicPr>
          <p:cNvPr id="3049" name="bg object 3049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172160" y="2685271"/>
            <a:ext cx="25882" cy="25893"/>
          </a:xfrm>
          <a:prstGeom prst="rect">
            <a:avLst/>
          </a:prstGeom>
        </p:spPr>
      </p:pic>
      <p:pic>
        <p:nvPicPr>
          <p:cNvPr id="3050" name="bg object 3050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574585" y="2685283"/>
            <a:ext cx="25888" cy="25881"/>
          </a:xfrm>
          <a:prstGeom prst="rect">
            <a:avLst/>
          </a:prstGeom>
        </p:spPr>
      </p:pic>
      <p:pic>
        <p:nvPicPr>
          <p:cNvPr id="3051" name="bg object 3051"/>
          <p:cNvPicPr/>
          <p:nvPr/>
        </p:nvPicPr>
        <p:blipFill>
          <a:blip r:embed="rId1300" cstate="print"/>
          <a:stretch>
            <a:fillRect/>
          </a:stretch>
        </p:blipFill>
        <p:spPr>
          <a:xfrm>
            <a:off x="5915997" y="2685283"/>
            <a:ext cx="25882" cy="25881"/>
          </a:xfrm>
          <a:prstGeom prst="rect">
            <a:avLst/>
          </a:prstGeom>
        </p:spPr>
      </p:pic>
      <p:pic>
        <p:nvPicPr>
          <p:cNvPr id="3052" name="bg object 3052"/>
          <p:cNvPicPr/>
          <p:nvPr/>
        </p:nvPicPr>
        <p:blipFill>
          <a:blip r:embed="rId1300" cstate="print"/>
          <a:stretch>
            <a:fillRect/>
          </a:stretch>
        </p:blipFill>
        <p:spPr>
          <a:xfrm>
            <a:off x="5983065" y="2685283"/>
            <a:ext cx="25888" cy="25881"/>
          </a:xfrm>
          <a:prstGeom prst="rect">
            <a:avLst/>
          </a:prstGeom>
        </p:spPr>
      </p:pic>
      <p:pic>
        <p:nvPicPr>
          <p:cNvPr id="3053" name="bg object 3053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324478" y="2685283"/>
            <a:ext cx="25882" cy="25881"/>
          </a:xfrm>
          <a:prstGeom prst="rect">
            <a:avLst/>
          </a:prstGeom>
        </p:spPr>
      </p:pic>
      <p:pic>
        <p:nvPicPr>
          <p:cNvPr id="3054" name="bg object 3054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391546" y="2685283"/>
            <a:ext cx="25882" cy="25881"/>
          </a:xfrm>
          <a:prstGeom prst="rect">
            <a:avLst/>
          </a:prstGeom>
        </p:spPr>
      </p:pic>
      <p:pic>
        <p:nvPicPr>
          <p:cNvPr id="3055" name="bg object 3055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458615" y="2685283"/>
            <a:ext cx="25882" cy="25881"/>
          </a:xfrm>
          <a:prstGeom prst="rect">
            <a:avLst/>
          </a:prstGeom>
        </p:spPr>
      </p:pic>
      <p:pic>
        <p:nvPicPr>
          <p:cNvPr id="3056" name="bg object 3056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659828" y="2685283"/>
            <a:ext cx="25888" cy="25881"/>
          </a:xfrm>
          <a:prstGeom prst="rect">
            <a:avLst/>
          </a:prstGeom>
        </p:spPr>
      </p:pic>
      <p:pic>
        <p:nvPicPr>
          <p:cNvPr id="3057" name="bg object 3057"/>
          <p:cNvPicPr/>
          <p:nvPr/>
        </p:nvPicPr>
        <p:blipFill>
          <a:blip r:embed="rId1407" cstate="print"/>
          <a:stretch>
            <a:fillRect/>
          </a:stretch>
        </p:blipFill>
        <p:spPr>
          <a:xfrm>
            <a:off x="8934170" y="2685283"/>
            <a:ext cx="25882" cy="25881"/>
          </a:xfrm>
          <a:prstGeom prst="rect">
            <a:avLst/>
          </a:prstGeom>
        </p:spPr>
      </p:pic>
      <p:pic>
        <p:nvPicPr>
          <p:cNvPr id="3058" name="bg object 3058"/>
          <p:cNvPicPr/>
          <p:nvPr/>
        </p:nvPicPr>
        <p:blipFill>
          <a:blip r:embed="rId1408" cstate="print"/>
          <a:stretch>
            <a:fillRect/>
          </a:stretch>
        </p:blipFill>
        <p:spPr>
          <a:xfrm>
            <a:off x="9001233" y="2685283"/>
            <a:ext cx="25888" cy="25881"/>
          </a:xfrm>
          <a:prstGeom prst="rect">
            <a:avLst/>
          </a:prstGeom>
        </p:spPr>
      </p:pic>
      <p:pic>
        <p:nvPicPr>
          <p:cNvPr id="3059" name="bg object 3059"/>
          <p:cNvPicPr/>
          <p:nvPr/>
        </p:nvPicPr>
        <p:blipFill>
          <a:blip r:embed="rId1375" cstate="print"/>
          <a:stretch>
            <a:fillRect/>
          </a:stretch>
        </p:blipFill>
        <p:spPr>
          <a:xfrm>
            <a:off x="9068308" y="2685283"/>
            <a:ext cx="25882" cy="25881"/>
          </a:xfrm>
          <a:prstGeom prst="rect">
            <a:avLst/>
          </a:prstGeom>
        </p:spPr>
      </p:pic>
      <p:pic>
        <p:nvPicPr>
          <p:cNvPr id="3060" name="bg object 3060"/>
          <p:cNvPicPr/>
          <p:nvPr/>
        </p:nvPicPr>
        <p:blipFill>
          <a:blip r:embed="rId1323" cstate="print"/>
          <a:stretch>
            <a:fillRect/>
          </a:stretch>
        </p:blipFill>
        <p:spPr>
          <a:xfrm>
            <a:off x="9336589" y="2685283"/>
            <a:ext cx="25882" cy="25881"/>
          </a:xfrm>
          <a:prstGeom prst="rect">
            <a:avLst/>
          </a:prstGeom>
        </p:spPr>
      </p:pic>
      <p:pic>
        <p:nvPicPr>
          <p:cNvPr id="3061" name="bg object 3061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537801" y="2685283"/>
            <a:ext cx="25882" cy="25881"/>
          </a:xfrm>
          <a:prstGeom prst="rect">
            <a:avLst/>
          </a:prstGeom>
        </p:spPr>
      </p:pic>
      <p:pic>
        <p:nvPicPr>
          <p:cNvPr id="3062" name="bg object 3062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671945" y="2685283"/>
            <a:ext cx="25882" cy="25881"/>
          </a:xfrm>
          <a:prstGeom prst="rect">
            <a:avLst/>
          </a:prstGeom>
        </p:spPr>
      </p:pic>
      <p:pic>
        <p:nvPicPr>
          <p:cNvPr id="3063" name="bg object 3063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739015" y="2685283"/>
            <a:ext cx="25882" cy="25881"/>
          </a:xfrm>
          <a:prstGeom prst="rect">
            <a:avLst/>
          </a:prstGeom>
        </p:spPr>
      </p:pic>
      <p:pic>
        <p:nvPicPr>
          <p:cNvPr id="3064" name="bg object 3064"/>
          <p:cNvPicPr/>
          <p:nvPr/>
        </p:nvPicPr>
        <p:blipFill>
          <a:blip r:embed="rId1409" cstate="print"/>
          <a:stretch>
            <a:fillRect/>
          </a:stretch>
        </p:blipFill>
        <p:spPr>
          <a:xfrm>
            <a:off x="9806083" y="2685283"/>
            <a:ext cx="25882" cy="25881"/>
          </a:xfrm>
          <a:prstGeom prst="rect">
            <a:avLst/>
          </a:prstGeom>
        </p:spPr>
      </p:pic>
      <p:pic>
        <p:nvPicPr>
          <p:cNvPr id="3065" name="bg object 3065"/>
          <p:cNvPicPr/>
          <p:nvPr/>
        </p:nvPicPr>
        <p:blipFill>
          <a:blip r:embed="rId1410" cstate="print"/>
          <a:stretch>
            <a:fillRect/>
          </a:stretch>
        </p:blipFill>
        <p:spPr>
          <a:xfrm>
            <a:off x="2025904" y="2752348"/>
            <a:ext cx="25882" cy="25881"/>
          </a:xfrm>
          <a:prstGeom prst="rect">
            <a:avLst/>
          </a:prstGeom>
        </p:spPr>
      </p:pic>
      <p:pic>
        <p:nvPicPr>
          <p:cNvPr id="3066" name="bg object 3066"/>
          <p:cNvPicPr/>
          <p:nvPr/>
        </p:nvPicPr>
        <p:blipFill>
          <a:blip r:embed="rId1411" cstate="print"/>
          <a:stretch>
            <a:fillRect/>
          </a:stretch>
        </p:blipFill>
        <p:spPr>
          <a:xfrm>
            <a:off x="2092979" y="2752348"/>
            <a:ext cx="25882" cy="25881"/>
          </a:xfrm>
          <a:prstGeom prst="rect">
            <a:avLst/>
          </a:prstGeom>
        </p:spPr>
      </p:pic>
      <p:pic>
        <p:nvPicPr>
          <p:cNvPr id="3067" name="bg object 3067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294185" y="2752348"/>
            <a:ext cx="25882" cy="25881"/>
          </a:xfrm>
          <a:prstGeom prst="rect">
            <a:avLst/>
          </a:prstGeom>
        </p:spPr>
      </p:pic>
      <p:pic>
        <p:nvPicPr>
          <p:cNvPr id="3068" name="bg object 3068"/>
          <p:cNvPicPr/>
          <p:nvPr/>
        </p:nvPicPr>
        <p:blipFill>
          <a:blip r:embed="rId1296" cstate="print"/>
          <a:stretch>
            <a:fillRect/>
          </a:stretch>
        </p:blipFill>
        <p:spPr>
          <a:xfrm>
            <a:off x="2361260" y="2752348"/>
            <a:ext cx="25882" cy="25881"/>
          </a:xfrm>
          <a:prstGeom prst="rect">
            <a:avLst/>
          </a:prstGeom>
        </p:spPr>
      </p:pic>
      <p:pic>
        <p:nvPicPr>
          <p:cNvPr id="3069" name="bg object 3069"/>
          <p:cNvPicPr/>
          <p:nvPr/>
        </p:nvPicPr>
        <p:blipFill>
          <a:blip r:embed="rId1412" cstate="print"/>
          <a:stretch>
            <a:fillRect/>
          </a:stretch>
        </p:blipFill>
        <p:spPr>
          <a:xfrm>
            <a:off x="2495398" y="2752348"/>
            <a:ext cx="25882" cy="25881"/>
          </a:xfrm>
          <a:prstGeom prst="rect">
            <a:avLst/>
          </a:prstGeom>
        </p:spPr>
      </p:pic>
      <p:pic>
        <p:nvPicPr>
          <p:cNvPr id="3070" name="bg object 3070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696604" y="2752348"/>
            <a:ext cx="25895" cy="25881"/>
          </a:xfrm>
          <a:prstGeom prst="rect">
            <a:avLst/>
          </a:prstGeom>
        </p:spPr>
      </p:pic>
      <p:pic>
        <p:nvPicPr>
          <p:cNvPr id="3071" name="bg object 3071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763685" y="2752348"/>
            <a:ext cx="25882" cy="25881"/>
          </a:xfrm>
          <a:prstGeom prst="rect">
            <a:avLst/>
          </a:prstGeom>
        </p:spPr>
      </p:pic>
      <p:pic>
        <p:nvPicPr>
          <p:cNvPr id="3072" name="bg object 3072"/>
          <p:cNvPicPr/>
          <p:nvPr/>
        </p:nvPicPr>
        <p:blipFill>
          <a:blip r:embed="rId1413" cstate="print"/>
          <a:stretch>
            <a:fillRect/>
          </a:stretch>
        </p:blipFill>
        <p:spPr>
          <a:xfrm>
            <a:off x="3434385" y="2752348"/>
            <a:ext cx="25882" cy="25881"/>
          </a:xfrm>
          <a:prstGeom prst="rect">
            <a:avLst/>
          </a:prstGeom>
        </p:spPr>
      </p:pic>
      <p:pic>
        <p:nvPicPr>
          <p:cNvPr id="3073" name="bg object 3073"/>
          <p:cNvPicPr/>
          <p:nvPr/>
        </p:nvPicPr>
        <p:blipFill>
          <a:blip r:embed="rId1414" cstate="print"/>
          <a:stretch>
            <a:fillRect/>
          </a:stretch>
        </p:blipFill>
        <p:spPr>
          <a:xfrm>
            <a:off x="3501454" y="2752348"/>
            <a:ext cx="25882" cy="25881"/>
          </a:xfrm>
          <a:prstGeom prst="rect">
            <a:avLst/>
          </a:prstGeom>
        </p:spPr>
      </p:pic>
      <p:pic>
        <p:nvPicPr>
          <p:cNvPr id="3074" name="bg object 3074"/>
          <p:cNvPicPr/>
          <p:nvPr/>
        </p:nvPicPr>
        <p:blipFill>
          <a:blip r:embed="rId1415" cstate="print"/>
          <a:stretch>
            <a:fillRect/>
          </a:stretch>
        </p:blipFill>
        <p:spPr>
          <a:xfrm>
            <a:off x="4641653" y="2752348"/>
            <a:ext cx="25882" cy="25881"/>
          </a:xfrm>
          <a:prstGeom prst="rect">
            <a:avLst/>
          </a:prstGeom>
        </p:spPr>
      </p:pic>
      <p:pic>
        <p:nvPicPr>
          <p:cNvPr id="3075" name="bg object 3075"/>
          <p:cNvPicPr/>
          <p:nvPr/>
        </p:nvPicPr>
        <p:blipFill>
          <a:blip r:embed="rId1300" cstate="print"/>
          <a:stretch>
            <a:fillRect/>
          </a:stretch>
        </p:blipFill>
        <p:spPr>
          <a:xfrm>
            <a:off x="5915997" y="2752348"/>
            <a:ext cx="25882" cy="25881"/>
          </a:xfrm>
          <a:prstGeom prst="rect">
            <a:avLst/>
          </a:prstGeom>
        </p:spPr>
      </p:pic>
      <p:pic>
        <p:nvPicPr>
          <p:cNvPr id="3076" name="bg object 3076"/>
          <p:cNvPicPr/>
          <p:nvPr/>
        </p:nvPicPr>
        <p:blipFill>
          <a:blip r:embed="rId1416" cstate="print"/>
          <a:stretch>
            <a:fillRect/>
          </a:stretch>
        </p:blipFill>
        <p:spPr>
          <a:xfrm>
            <a:off x="6787909" y="2752348"/>
            <a:ext cx="25888" cy="25887"/>
          </a:xfrm>
          <a:prstGeom prst="rect">
            <a:avLst/>
          </a:prstGeom>
        </p:spPr>
      </p:pic>
      <p:pic>
        <p:nvPicPr>
          <p:cNvPr id="3077" name="bg object 3077"/>
          <p:cNvPicPr/>
          <p:nvPr/>
        </p:nvPicPr>
        <p:blipFill>
          <a:blip r:embed="rId1368" cstate="print"/>
          <a:stretch>
            <a:fillRect/>
          </a:stretch>
        </p:blipFill>
        <p:spPr>
          <a:xfrm>
            <a:off x="7391546" y="2752348"/>
            <a:ext cx="25882" cy="25887"/>
          </a:xfrm>
          <a:prstGeom prst="rect">
            <a:avLst/>
          </a:prstGeom>
        </p:spPr>
      </p:pic>
      <p:pic>
        <p:nvPicPr>
          <p:cNvPr id="3078" name="bg object 3078"/>
          <p:cNvPicPr/>
          <p:nvPr/>
        </p:nvPicPr>
        <p:blipFill>
          <a:blip r:embed="rId1375" cstate="print"/>
          <a:stretch>
            <a:fillRect/>
          </a:stretch>
        </p:blipFill>
        <p:spPr>
          <a:xfrm>
            <a:off x="9068308" y="2752348"/>
            <a:ext cx="25882" cy="25887"/>
          </a:xfrm>
          <a:prstGeom prst="rect">
            <a:avLst/>
          </a:prstGeom>
        </p:spPr>
      </p:pic>
      <p:pic>
        <p:nvPicPr>
          <p:cNvPr id="3079" name="bg object 3079"/>
          <p:cNvPicPr/>
          <p:nvPr/>
        </p:nvPicPr>
        <p:blipFill>
          <a:blip r:embed="rId1322" cstate="print"/>
          <a:stretch>
            <a:fillRect/>
          </a:stretch>
        </p:blipFill>
        <p:spPr>
          <a:xfrm>
            <a:off x="9202445" y="2752348"/>
            <a:ext cx="25882" cy="25887"/>
          </a:xfrm>
          <a:prstGeom prst="rect">
            <a:avLst/>
          </a:prstGeom>
        </p:spPr>
      </p:pic>
      <p:pic>
        <p:nvPicPr>
          <p:cNvPr id="3080" name="bg object 3080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403658" y="2752348"/>
            <a:ext cx="25888" cy="25887"/>
          </a:xfrm>
          <a:prstGeom prst="rect">
            <a:avLst/>
          </a:prstGeom>
        </p:spPr>
      </p:pic>
      <p:pic>
        <p:nvPicPr>
          <p:cNvPr id="3081" name="bg object 3081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537801" y="2752348"/>
            <a:ext cx="25882" cy="25887"/>
          </a:xfrm>
          <a:prstGeom prst="rect">
            <a:avLst/>
          </a:prstGeom>
        </p:spPr>
      </p:pic>
      <p:pic>
        <p:nvPicPr>
          <p:cNvPr id="3082" name="bg object 3082"/>
          <p:cNvPicPr/>
          <p:nvPr/>
        </p:nvPicPr>
        <p:blipFill>
          <a:blip r:embed="rId1417" cstate="print"/>
          <a:stretch>
            <a:fillRect/>
          </a:stretch>
        </p:blipFill>
        <p:spPr>
          <a:xfrm>
            <a:off x="9604870" y="2752348"/>
            <a:ext cx="25882" cy="25887"/>
          </a:xfrm>
          <a:prstGeom prst="rect">
            <a:avLst/>
          </a:prstGeom>
        </p:spPr>
      </p:pic>
      <p:pic>
        <p:nvPicPr>
          <p:cNvPr id="3083" name="bg object 3083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671945" y="2752348"/>
            <a:ext cx="25882" cy="25887"/>
          </a:xfrm>
          <a:prstGeom prst="rect">
            <a:avLst/>
          </a:prstGeom>
        </p:spPr>
      </p:pic>
      <p:pic>
        <p:nvPicPr>
          <p:cNvPr id="3084" name="bg object 3084"/>
          <p:cNvPicPr/>
          <p:nvPr/>
        </p:nvPicPr>
        <p:blipFill>
          <a:blip r:embed="rId1418" cstate="print"/>
          <a:stretch>
            <a:fillRect/>
          </a:stretch>
        </p:blipFill>
        <p:spPr>
          <a:xfrm>
            <a:off x="1958829" y="2819405"/>
            <a:ext cx="25895" cy="25887"/>
          </a:xfrm>
          <a:prstGeom prst="rect">
            <a:avLst/>
          </a:prstGeom>
        </p:spPr>
      </p:pic>
      <p:pic>
        <p:nvPicPr>
          <p:cNvPr id="3085" name="bg object 3085"/>
          <p:cNvPicPr/>
          <p:nvPr/>
        </p:nvPicPr>
        <p:blipFill>
          <a:blip r:embed="rId1419" cstate="print"/>
          <a:stretch>
            <a:fillRect/>
          </a:stretch>
        </p:blipFill>
        <p:spPr>
          <a:xfrm>
            <a:off x="2025904" y="2819405"/>
            <a:ext cx="25882" cy="25887"/>
          </a:xfrm>
          <a:prstGeom prst="rect">
            <a:avLst/>
          </a:prstGeom>
        </p:spPr>
      </p:pic>
      <p:pic>
        <p:nvPicPr>
          <p:cNvPr id="3086" name="bg object 3086"/>
          <p:cNvPicPr/>
          <p:nvPr/>
        </p:nvPicPr>
        <p:blipFill>
          <a:blip r:embed="rId1420" cstate="print"/>
          <a:stretch>
            <a:fillRect/>
          </a:stretch>
        </p:blipFill>
        <p:spPr>
          <a:xfrm>
            <a:off x="2092979" y="2819405"/>
            <a:ext cx="25882" cy="25887"/>
          </a:xfrm>
          <a:prstGeom prst="rect">
            <a:avLst/>
          </a:prstGeom>
        </p:spPr>
      </p:pic>
      <p:pic>
        <p:nvPicPr>
          <p:cNvPr id="3087" name="bg object 3087"/>
          <p:cNvPicPr/>
          <p:nvPr/>
        </p:nvPicPr>
        <p:blipFill>
          <a:blip r:embed="rId1400" cstate="print"/>
          <a:stretch>
            <a:fillRect/>
          </a:stretch>
        </p:blipFill>
        <p:spPr>
          <a:xfrm>
            <a:off x="2160048" y="2819405"/>
            <a:ext cx="25882" cy="25887"/>
          </a:xfrm>
          <a:prstGeom prst="rect">
            <a:avLst/>
          </a:prstGeom>
        </p:spPr>
      </p:pic>
      <p:pic>
        <p:nvPicPr>
          <p:cNvPr id="3088" name="bg object 3088"/>
          <p:cNvPicPr/>
          <p:nvPr/>
        </p:nvPicPr>
        <p:blipFill>
          <a:blip r:embed="rId1400" cstate="print"/>
          <a:stretch>
            <a:fillRect/>
          </a:stretch>
        </p:blipFill>
        <p:spPr>
          <a:xfrm>
            <a:off x="2227117" y="2819405"/>
            <a:ext cx="25882" cy="25887"/>
          </a:xfrm>
          <a:prstGeom prst="rect">
            <a:avLst/>
          </a:prstGeom>
        </p:spPr>
      </p:pic>
      <p:pic>
        <p:nvPicPr>
          <p:cNvPr id="3089" name="bg object 3089"/>
          <p:cNvPicPr/>
          <p:nvPr/>
        </p:nvPicPr>
        <p:blipFill>
          <a:blip r:embed="rId1421" cstate="print"/>
          <a:stretch>
            <a:fillRect/>
          </a:stretch>
        </p:blipFill>
        <p:spPr>
          <a:xfrm>
            <a:off x="2495398" y="2819405"/>
            <a:ext cx="25882" cy="25887"/>
          </a:xfrm>
          <a:prstGeom prst="rect">
            <a:avLst/>
          </a:prstGeom>
        </p:spPr>
      </p:pic>
      <p:pic>
        <p:nvPicPr>
          <p:cNvPr id="3090" name="bg object 3090"/>
          <p:cNvPicPr/>
          <p:nvPr/>
        </p:nvPicPr>
        <p:blipFill>
          <a:blip r:embed="rId1400" cstate="print"/>
          <a:stretch>
            <a:fillRect/>
          </a:stretch>
        </p:blipFill>
        <p:spPr>
          <a:xfrm>
            <a:off x="2562467" y="2819405"/>
            <a:ext cx="25888" cy="25887"/>
          </a:xfrm>
          <a:prstGeom prst="rect">
            <a:avLst/>
          </a:prstGeom>
        </p:spPr>
      </p:pic>
      <p:pic>
        <p:nvPicPr>
          <p:cNvPr id="3091" name="bg object 3091"/>
          <p:cNvPicPr/>
          <p:nvPr/>
        </p:nvPicPr>
        <p:blipFill>
          <a:blip r:embed="rId1400" cstate="print"/>
          <a:stretch>
            <a:fillRect/>
          </a:stretch>
        </p:blipFill>
        <p:spPr>
          <a:xfrm>
            <a:off x="2696604" y="2819405"/>
            <a:ext cx="25895" cy="25887"/>
          </a:xfrm>
          <a:prstGeom prst="rect">
            <a:avLst/>
          </a:prstGeom>
        </p:spPr>
      </p:pic>
      <p:pic>
        <p:nvPicPr>
          <p:cNvPr id="3092" name="bg object 3092"/>
          <p:cNvPicPr/>
          <p:nvPr/>
        </p:nvPicPr>
        <p:blipFill>
          <a:blip r:embed="rId1422" cstate="print"/>
          <a:stretch>
            <a:fillRect/>
          </a:stretch>
        </p:blipFill>
        <p:spPr>
          <a:xfrm>
            <a:off x="3434385" y="2819411"/>
            <a:ext cx="25882" cy="25881"/>
          </a:xfrm>
          <a:prstGeom prst="rect">
            <a:avLst/>
          </a:prstGeom>
        </p:spPr>
      </p:pic>
      <p:pic>
        <p:nvPicPr>
          <p:cNvPr id="3093" name="bg object 3093"/>
          <p:cNvPicPr/>
          <p:nvPr/>
        </p:nvPicPr>
        <p:blipFill>
          <a:blip r:embed="rId1395" cstate="print"/>
          <a:stretch>
            <a:fillRect/>
          </a:stretch>
        </p:blipFill>
        <p:spPr>
          <a:xfrm>
            <a:off x="3501454" y="2819411"/>
            <a:ext cx="25882" cy="25881"/>
          </a:xfrm>
          <a:prstGeom prst="rect">
            <a:avLst/>
          </a:prstGeom>
        </p:spPr>
      </p:pic>
      <p:pic>
        <p:nvPicPr>
          <p:cNvPr id="3094" name="bg object 3094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105098" y="2819411"/>
            <a:ext cx="25882" cy="25881"/>
          </a:xfrm>
          <a:prstGeom prst="rect">
            <a:avLst/>
          </a:prstGeom>
        </p:spPr>
      </p:pic>
      <p:pic>
        <p:nvPicPr>
          <p:cNvPr id="3095" name="bg object 3095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239235" y="2819411"/>
            <a:ext cx="25882" cy="25881"/>
          </a:xfrm>
          <a:prstGeom prst="rect">
            <a:avLst/>
          </a:prstGeom>
        </p:spPr>
      </p:pic>
      <p:pic>
        <p:nvPicPr>
          <p:cNvPr id="3096" name="bg object 3096"/>
          <p:cNvPicPr/>
          <p:nvPr/>
        </p:nvPicPr>
        <p:blipFill>
          <a:blip r:embed="rId1415" cstate="print"/>
          <a:stretch>
            <a:fillRect/>
          </a:stretch>
        </p:blipFill>
        <p:spPr>
          <a:xfrm>
            <a:off x="4708721" y="2819411"/>
            <a:ext cx="25895" cy="25881"/>
          </a:xfrm>
          <a:prstGeom prst="rect">
            <a:avLst/>
          </a:prstGeom>
        </p:spPr>
      </p:pic>
      <p:pic>
        <p:nvPicPr>
          <p:cNvPr id="3097" name="bg object 3097"/>
          <p:cNvPicPr/>
          <p:nvPr/>
        </p:nvPicPr>
        <p:blipFill>
          <a:blip r:embed="rId1322" cstate="print"/>
          <a:stretch>
            <a:fillRect/>
          </a:stretch>
        </p:blipFill>
        <p:spPr>
          <a:xfrm>
            <a:off x="9135377" y="2819411"/>
            <a:ext cx="25888" cy="25881"/>
          </a:xfrm>
          <a:prstGeom prst="rect">
            <a:avLst/>
          </a:prstGeom>
        </p:spPr>
      </p:pic>
      <p:pic>
        <p:nvPicPr>
          <p:cNvPr id="3098" name="bg object 3098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470732" y="2819411"/>
            <a:ext cx="25876" cy="25881"/>
          </a:xfrm>
          <a:prstGeom prst="rect">
            <a:avLst/>
          </a:prstGeom>
        </p:spPr>
      </p:pic>
      <p:pic>
        <p:nvPicPr>
          <p:cNvPr id="3099" name="bg object 3099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537801" y="2819411"/>
            <a:ext cx="25882" cy="25881"/>
          </a:xfrm>
          <a:prstGeom prst="rect">
            <a:avLst/>
          </a:prstGeom>
        </p:spPr>
      </p:pic>
      <p:pic>
        <p:nvPicPr>
          <p:cNvPr id="3100" name="bg object 3100"/>
          <p:cNvPicPr/>
          <p:nvPr/>
        </p:nvPicPr>
        <p:blipFill>
          <a:blip r:embed="rId1327" cstate="print"/>
          <a:stretch>
            <a:fillRect/>
          </a:stretch>
        </p:blipFill>
        <p:spPr>
          <a:xfrm>
            <a:off x="2092979" y="2886476"/>
            <a:ext cx="25882" cy="25887"/>
          </a:xfrm>
          <a:prstGeom prst="rect">
            <a:avLst/>
          </a:prstGeom>
        </p:spPr>
      </p:pic>
      <p:pic>
        <p:nvPicPr>
          <p:cNvPr id="3101" name="bg object 3101"/>
          <p:cNvPicPr/>
          <p:nvPr/>
        </p:nvPicPr>
        <p:blipFill>
          <a:blip r:embed="rId1423" cstate="print"/>
          <a:stretch>
            <a:fillRect/>
          </a:stretch>
        </p:blipFill>
        <p:spPr>
          <a:xfrm>
            <a:off x="2160048" y="2886476"/>
            <a:ext cx="25882" cy="25887"/>
          </a:xfrm>
          <a:prstGeom prst="rect">
            <a:avLst/>
          </a:prstGeom>
        </p:spPr>
      </p:pic>
      <p:pic>
        <p:nvPicPr>
          <p:cNvPr id="3102" name="bg object 3102"/>
          <p:cNvPicPr/>
          <p:nvPr/>
        </p:nvPicPr>
        <p:blipFill>
          <a:blip r:embed="rId1424" cstate="print"/>
          <a:stretch>
            <a:fillRect/>
          </a:stretch>
        </p:blipFill>
        <p:spPr>
          <a:xfrm>
            <a:off x="2562467" y="2886476"/>
            <a:ext cx="25888" cy="25887"/>
          </a:xfrm>
          <a:prstGeom prst="rect">
            <a:avLst/>
          </a:prstGeom>
        </p:spPr>
      </p:pic>
      <p:pic>
        <p:nvPicPr>
          <p:cNvPr id="3103" name="bg object 3103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629541" y="2886476"/>
            <a:ext cx="25882" cy="25887"/>
          </a:xfrm>
          <a:prstGeom prst="rect">
            <a:avLst/>
          </a:prstGeom>
        </p:spPr>
      </p:pic>
      <p:pic>
        <p:nvPicPr>
          <p:cNvPr id="3104" name="bg object 3104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763685" y="2886476"/>
            <a:ext cx="25882" cy="25887"/>
          </a:xfrm>
          <a:prstGeom prst="rect">
            <a:avLst/>
          </a:prstGeom>
        </p:spPr>
      </p:pic>
      <p:pic>
        <p:nvPicPr>
          <p:cNvPr id="3105" name="bg object 3105"/>
          <p:cNvPicPr/>
          <p:nvPr/>
        </p:nvPicPr>
        <p:blipFill>
          <a:blip r:embed="rId1310" cstate="print"/>
          <a:stretch>
            <a:fillRect/>
          </a:stretch>
        </p:blipFill>
        <p:spPr>
          <a:xfrm>
            <a:off x="2830748" y="2886476"/>
            <a:ext cx="25888" cy="25887"/>
          </a:xfrm>
          <a:prstGeom prst="rect">
            <a:avLst/>
          </a:prstGeom>
        </p:spPr>
      </p:pic>
      <p:pic>
        <p:nvPicPr>
          <p:cNvPr id="3106" name="bg object 3106"/>
          <p:cNvPicPr/>
          <p:nvPr/>
        </p:nvPicPr>
        <p:blipFill>
          <a:blip r:embed="rId1395" cstate="print"/>
          <a:stretch>
            <a:fillRect/>
          </a:stretch>
        </p:blipFill>
        <p:spPr>
          <a:xfrm>
            <a:off x="3568529" y="2886476"/>
            <a:ext cx="25888" cy="25887"/>
          </a:xfrm>
          <a:prstGeom prst="rect">
            <a:avLst/>
          </a:prstGeom>
        </p:spPr>
      </p:pic>
      <p:pic>
        <p:nvPicPr>
          <p:cNvPr id="3107" name="bg object 3107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105098" y="2886476"/>
            <a:ext cx="25882" cy="25887"/>
          </a:xfrm>
          <a:prstGeom prst="rect">
            <a:avLst/>
          </a:prstGeom>
        </p:spPr>
      </p:pic>
      <p:pic>
        <p:nvPicPr>
          <p:cNvPr id="3108" name="bg object 3108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239235" y="2886476"/>
            <a:ext cx="25882" cy="25887"/>
          </a:xfrm>
          <a:prstGeom prst="rect">
            <a:avLst/>
          </a:prstGeom>
        </p:spPr>
      </p:pic>
      <p:pic>
        <p:nvPicPr>
          <p:cNvPr id="3109" name="bg object 3109"/>
          <p:cNvPicPr/>
          <p:nvPr/>
        </p:nvPicPr>
        <p:blipFill>
          <a:blip r:embed="rId1270" cstate="print"/>
          <a:stretch>
            <a:fillRect/>
          </a:stretch>
        </p:blipFill>
        <p:spPr>
          <a:xfrm>
            <a:off x="8330534" y="2886482"/>
            <a:ext cx="25882" cy="25881"/>
          </a:xfrm>
          <a:prstGeom prst="rect">
            <a:avLst/>
          </a:prstGeom>
        </p:spPr>
      </p:pic>
      <p:pic>
        <p:nvPicPr>
          <p:cNvPr id="3110" name="bg object 3110"/>
          <p:cNvPicPr/>
          <p:nvPr/>
        </p:nvPicPr>
        <p:blipFill>
          <a:blip r:embed="rId1425" cstate="print"/>
          <a:stretch>
            <a:fillRect/>
          </a:stretch>
        </p:blipFill>
        <p:spPr>
          <a:xfrm>
            <a:off x="8397602" y="2886482"/>
            <a:ext cx="25882" cy="25881"/>
          </a:xfrm>
          <a:prstGeom prst="rect">
            <a:avLst/>
          </a:prstGeom>
        </p:spPr>
      </p:pic>
      <p:pic>
        <p:nvPicPr>
          <p:cNvPr id="3111" name="bg object 3111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403658" y="2886482"/>
            <a:ext cx="25888" cy="25881"/>
          </a:xfrm>
          <a:prstGeom prst="rect">
            <a:avLst/>
          </a:prstGeom>
        </p:spPr>
      </p:pic>
      <p:pic>
        <p:nvPicPr>
          <p:cNvPr id="3112" name="bg object 3112"/>
          <p:cNvPicPr/>
          <p:nvPr/>
        </p:nvPicPr>
        <p:blipFill>
          <a:blip r:embed="rId1426" cstate="print"/>
          <a:stretch>
            <a:fillRect/>
          </a:stretch>
        </p:blipFill>
        <p:spPr>
          <a:xfrm>
            <a:off x="2092979" y="2953539"/>
            <a:ext cx="25882" cy="25887"/>
          </a:xfrm>
          <a:prstGeom prst="rect">
            <a:avLst/>
          </a:prstGeom>
        </p:spPr>
      </p:pic>
      <p:pic>
        <p:nvPicPr>
          <p:cNvPr id="3113" name="bg object 3113"/>
          <p:cNvPicPr/>
          <p:nvPr/>
        </p:nvPicPr>
        <p:blipFill>
          <a:blip r:embed="rId1427" cstate="print"/>
          <a:stretch>
            <a:fillRect/>
          </a:stretch>
        </p:blipFill>
        <p:spPr>
          <a:xfrm>
            <a:off x="2160048" y="2953539"/>
            <a:ext cx="25882" cy="25887"/>
          </a:xfrm>
          <a:prstGeom prst="rect">
            <a:avLst/>
          </a:prstGeom>
        </p:spPr>
      </p:pic>
      <p:pic>
        <p:nvPicPr>
          <p:cNvPr id="3114" name="bg object 3114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696604" y="2953539"/>
            <a:ext cx="25895" cy="25887"/>
          </a:xfrm>
          <a:prstGeom prst="rect">
            <a:avLst/>
          </a:prstGeom>
        </p:spPr>
      </p:pic>
      <p:pic>
        <p:nvPicPr>
          <p:cNvPr id="3115" name="bg object 3115"/>
          <p:cNvPicPr/>
          <p:nvPr/>
        </p:nvPicPr>
        <p:blipFill>
          <a:blip r:embed="rId1424" cstate="print"/>
          <a:stretch>
            <a:fillRect/>
          </a:stretch>
        </p:blipFill>
        <p:spPr>
          <a:xfrm>
            <a:off x="2696604" y="3087667"/>
            <a:ext cx="25895" cy="25893"/>
          </a:xfrm>
          <a:prstGeom prst="rect">
            <a:avLst/>
          </a:prstGeom>
        </p:spPr>
      </p:pic>
      <p:pic>
        <p:nvPicPr>
          <p:cNvPr id="3116" name="bg object 3116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763685" y="2953539"/>
            <a:ext cx="25882" cy="25887"/>
          </a:xfrm>
          <a:prstGeom prst="rect">
            <a:avLst/>
          </a:prstGeom>
        </p:spPr>
      </p:pic>
      <p:pic>
        <p:nvPicPr>
          <p:cNvPr id="3117" name="bg object 3117"/>
          <p:cNvPicPr/>
          <p:nvPr/>
        </p:nvPicPr>
        <p:blipFill>
          <a:blip r:embed="rId1395" cstate="print"/>
          <a:stretch>
            <a:fillRect/>
          </a:stretch>
        </p:blipFill>
        <p:spPr>
          <a:xfrm>
            <a:off x="3635598" y="2953546"/>
            <a:ext cx="25882" cy="25881"/>
          </a:xfrm>
          <a:prstGeom prst="rect">
            <a:avLst/>
          </a:prstGeom>
        </p:spPr>
      </p:pic>
      <p:pic>
        <p:nvPicPr>
          <p:cNvPr id="3118" name="bg object 3118"/>
          <p:cNvPicPr/>
          <p:nvPr/>
        </p:nvPicPr>
        <p:blipFill>
          <a:blip r:embed="rId1264" cstate="print"/>
          <a:stretch>
            <a:fillRect/>
          </a:stretch>
        </p:blipFill>
        <p:spPr>
          <a:xfrm>
            <a:off x="3970947" y="2953546"/>
            <a:ext cx="25888" cy="25881"/>
          </a:xfrm>
          <a:prstGeom prst="rect">
            <a:avLst/>
          </a:prstGeom>
        </p:spPr>
      </p:pic>
      <p:pic>
        <p:nvPicPr>
          <p:cNvPr id="3119" name="bg object 3119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038022" y="2953546"/>
            <a:ext cx="25882" cy="25881"/>
          </a:xfrm>
          <a:prstGeom prst="rect">
            <a:avLst/>
          </a:prstGeom>
        </p:spPr>
      </p:pic>
      <p:pic>
        <p:nvPicPr>
          <p:cNvPr id="3120" name="bg object 3120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239235" y="2953546"/>
            <a:ext cx="25882" cy="25881"/>
          </a:xfrm>
          <a:prstGeom prst="rect">
            <a:avLst/>
          </a:prstGeom>
        </p:spPr>
      </p:pic>
      <p:pic>
        <p:nvPicPr>
          <p:cNvPr id="3121" name="bg object 3121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123265" y="2953546"/>
            <a:ext cx="25888" cy="25881"/>
          </a:xfrm>
          <a:prstGeom prst="rect">
            <a:avLst/>
          </a:prstGeom>
        </p:spPr>
      </p:pic>
      <p:pic>
        <p:nvPicPr>
          <p:cNvPr id="3122" name="bg object 3122"/>
          <p:cNvPicPr/>
          <p:nvPr/>
        </p:nvPicPr>
        <p:blipFill>
          <a:blip r:embed="rId1428" cstate="print"/>
          <a:stretch>
            <a:fillRect/>
          </a:stretch>
        </p:blipFill>
        <p:spPr>
          <a:xfrm>
            <a:off x="8330534" y="2953546"/>
            <a:ext cx="25882" cy="25881"/>
          </a:xfrm>
          <a:prstGeom prst="rect">
            <a:avLst/>
          </a:prstGeom>
        </p:spPr>
      </p:pic>
      <p:pic>
        <p:nvPicPr>
          <p:cNvPr id="3123" name="bg object 3123"/>
          <p:cNvPicPr/>
          <p:nvPr/>
        </p:nvPicPr>
        <p:blipFill>
          <a:blip r:embed="rId1429" cstate="print"/>
          <a:stretch>
            <a:fillRect/>
          </a:stretch>
        </p:blipFill>
        <p:spPr>
          <a:xfrm>
            <a:off x="8397602" y="2953546"/>
            <a:ext cx="25882" cy="25881"/>
          </a:xfrm>
          <a:prstGeom prst="rect">
            <a:avLst/>
          </a:prstGeom>
        </p:spPr>
      </p:pic>
      <p:pic>
        <p:nvPicPr>
          <p:cNvPr id="3124" name="bg object 3124"/>
          <p:cNvPicPr/>
          <p:nvPr/>
        </p:nvPicPr>
        <p:blipFill>
          <a:blip r:embed="rId1430" cstate="print"/>
          <a:stretch>
            <a:fillRect/>
          </a:stretch>
        </p:blipFill>
        <p:spPr>
          <a:xfrm>
            <a:off x="8464671" y="2953546"/>
            <a:ext cx="25882" cy="25881"/>
          </a:xfrm>
          <a:prstGeom prst="rect">
            <a:avLst/>
          </a:prstGeom>
        </p:spPr>
      </p:pic>
      <p:pic>
        <p:nvPicPr>
          <p:cNvPr id="3125" name="bg object 3125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336589" y="2953546"/>
            <a:ext cx="25882" cy="25881"/>
          </a:xfrm>
          <a:prstGeom prst="rect">
            <a:avLst/>
          </a:prstGeom>
        </p:spPr>
      </p:pic>
      <p:pic>
        <p:nvPicPr>
          <p:cNvPr id="3126" name="bg object 3126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403658" y="2953546"/>
            <a:ext cx="25888" cy="25881"/>
          </a:xfrm>
          <a:prstGeom prst="rect">
            <a:avLst/>
          </a:prstGeom>
        </p:spPr>
      </p:pic>
      <p:pic>
        <p:nvPicPr>
          <p:cNvPr id="3127" name="bg object 3127"/>
          <p:cNvPicPr/>
          <p:nvPr/>
        </p:nvPicPr>
        <p:blipFill>
          <a:blip r:embed="rId1431" cstate="print"/>
          <a:stretch>
            <a:fillRect/>
          </a:stretch>
        </p:blipFill>
        <p:spPr>
          <a:xfrm>
            <a:off x="1958829" y="3020604"/>
            <a:ext cx="25895" cy="25881"/>
          </a:xfrm>
          <a:prstGeom prst="rect">
            <a:avLst/>
          </a:prstGeom>
        </p:spPr>
      </p:pic>
      <p:pic>
        <p:nvPicPr>
          <p:cNvPr id="3128" name="bg object 3128"/>
          <p:cNvPicPr/>
          <p:nvPr/>
        </p:nvPicPr>
        <p:blipFill>
          <a:blip r:embed="rId1431" cstate="print"/>
          <a:stretch>
            <a:fillRect/>
          </a:stretch>
        </p:blipFill>
        <p:spPr>
          <a:xfrm>
            <a:off x="2025904" y="3020604"/>
            <a:ext cx="25882" cy="25881"/>
          </a:xfrm>
          <a:prstGeom prst="rect">
            <a:avLst/>
          </a:prstGeom>
        </p:spPr>
      </p:pic>
      <p:pic>
        <p:nvPicPr>
          <p:cNvPr id="3129" name="bg object 3129"/>
          <p:cNvPicPr/>
          <p:nvPr/>
        </p:nvPicPr>
        <p:blipFill>
          <a:blip r:embed="rId1432" cstate="print"/>
          <a:stretch>
            <a:fillRect/>
          </a:stretch>
        </p:blipFill>
        <p:spPr>
          <a:xfrm>
            <a:off x="3769741" y="3020604"/>
            <a:ext cx="25882" cy="25881"/>
          </a:xfrm>
          <a:prstGeom prst="rect">
            <a:avLst/>
          </a:prstGeom>
        </p:spPr>
      </p:pic>
      <p:pic>
        <p:nvPicPr>
          <p:cNvPr id="3130" name="bg object 3130"/>
          <p:cNvPicPr/>
          <p:nvPr/>
        </p:nvPicPr>
        <p:blipFill>
          <a:blip r:embed="rId1264" cstate="print"/>
          <a:stretch>
            <a:fillRect/>
          </a:stretch>
        </p:blipFill>
        <p:spPr>
          <a:xfrm>
            <a:off x="3970947" y="3020604"/>
            <a:ext cx="25888" cy="25881"/>
          </a:xfrm>
          <a:prstGeom prst="rect">
            <a:avLst/>
          </a:prstGeom>
        </p:spPr>
      </p:pic>
      <p:pic>
        <p:nvPicPr>
          <p:cNvPr id="3131" name="bg object 3131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038022" y="3020604"/>
            <a:ext cx="25882" cy="25881"/>
          </a:xfrm>
          <a:prstGeom prst="rect">
            <a:avLst/>
          </a:prstGeom>
        </p:spPr>
      </p:pic>
      <p:pic>
        <p:nvPicPr>
          <p:cNvPr id="3132" name="bg object 3132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172160" y="3020604"/>
            <a:ext cx="25882" cy="25881"/>
          </a:xfrm>
          <a:prstGeom prst="rect">
            <a:avLst/>
          </a:prstGeom>
        </p:spPr>
      </p:pic>
      <p:pic>
        <p:nvPicPr>
          <p:cNvPr id="3133" name="bg object 3133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239235" y="3020604"/>
            <a:ext cx="25882" cy="25881"/>
          </a:xfrm>
          <a:prstGeom prst="rect">
            <a:avLst/>
          </a:prstGeom>
        </p:spPr>
      </p:pic>
      <p:pic>
        <p:nvPicPr>
          <p:cNvPr id="3134" name="bg object 3134"/>
          <p:cNvPicPr/>
          <p:nvPr/>
        </p:nvPicPr>
        <p:blipFill>
          <a:blip r:embed="rId1433" cstate="print"/>
          <a:stretch>
            <a:fillRect/>
          </a:stretch>
        </p:blipFill>
        <p:spPr>
          <a:xfrm>
            <a:off x="8263458" y="3020616"/>
            <a:ext cx="25895" cy="25881"/>
          </a:xfrm>
          <a:prstGeom prst="rect">
            <a:avLst/>
          </a:prstGeom>
        </p:spPr>
      </p:pic>
      <p:pic>
        <p:nvPicPr>
          <p:cNvPr id="3135" name="bg object 3135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336589" y="3020616"/>
            <a:ext cx="25882" cy="25881"/>
          </a:xfrm>
          <a:prstGeom prst="rect">
            <a:avLst/>
          </a:prstGeom>
        </p:spPr>
      </p:pic>
      <p:pic>
        <p:nvPicPr>
          <p:cNvPr id="3136" name="bg object 3136"/>
          <p:cNvPicPr/>
          <p:nvPr/>
        </p:nvPicPr>
        <p:blipFill>
          <a:blip r:embed="rId1295" cstate="print"/>
          <a:stretch>
            <a:fillRect/>
          </a:stretch>
        </p:blipFill>
        <p:spPr>
          <a:xfrm>
            <a:off x="2763685" y="3087667"/>
            <a:ext cx="25882" cy="25893"/>
          </a:xfrm>
          <a:prstGeom prst="rect">
            <a:avLst/>
          </a:prstGeom>
        </p:spPr>
      </p:pic>
      <p:pic>
        <p:nvPicPr>
          <p:cNvPr id="3137" name="bg object 3137"/>
          <p:cNvPicPr/>
          <p:nvPr/>
        </p:nvPicPr>
        <p:blipFill>
          <a:blip r:embed="rId1434" cstate="print"/>
          <a:stretch>
            <a:fillRect/>
          </a:stretch>
        </p:blipFill>
        <p:spPr>
          <a:xfrm>
            <a:off x="2763685" y="3154738"/>
            <a:ext cx="25882" cy="25881"/>
          </a:xfrm>
          <a:prstGeom prst="rect">
            <a:avLst/>
          </a:prstGeom>
        </p:spPr>
      </p:pic>
      <p:pic>
        <p:nvPicPr>
          <p:cNvPr id="3138" name="bg object 3138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105098" y="3087680"/>
            <a:ext cx="25882" cy="25881"/>
          </a:xfrm>
          <a:prstGeom prst="rect">
            <a:avLst/>
          </a:prstGeom>
        </p:spPr>
      </p:pic>
      <p:pic>
        <p:nvPicPr>
          <p:cNvPr id="3139" name="bg object 3139"/>
          <p:cNvPicPr/>
          <p:nvPr/>
        </p:nvPicPr>
        <p:blipFill>
          <a:blip r:embed="rId1263" cstate="print"/>
          <a:stretch>
            <a:fillRect/>
          </a:stretch>
        </p:blipFill>
        <p:spPr>
          <a:xfrm>
            <a:off x="4172160" y="3087680"/>
            <a:ext cx="25882" cy="25881"/>
          </a:xfrm>
          <a:prstGeom prst="rect">
            <a:avLst/>
          </a:prstGeom>
        </p:spPr>
      </p:pic>
      <p:pic>
        <p:nvPicPr>
          <p:cNvPr id="3140" name="bg object 3140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793971" y="3087680"/>
            <a:ext cx="25882" cy="25881"/>
          </a:xfrm>
          <a:prstGeom prst="rect">
            <a:avLst/>
          </a:prstGeom>
        </p:spPr>
      </p:pic>
      <p:pic>
        <p:nvPicPr>
          <p:cNvPr id="3141" name="bg object 3141"/>
          <p:cNvPicPr/>
          <p:nvPr/>
        </p:nvPicPr>
        <p:blipFill>
          <a:blip r:embed="rId1435" cstate="print"/>
          <a:stretch>
            <a:fillRect/>
          </a:stretch>
        </p:blipFill>
        <p:spPr>
          <a:xfrm>
            <a:off x="8062246" y="3087680"/>
            <a:ext cx="25882" cy="25881"/>
          </a:xfrm>
          <a:prstGeom prst="rect">
            <a:avLst/>
          </a:prstGeom>
        </p:spPr>
      </p:pic>
      <p:pic>
        <p:nvPicPr>
          <p:cNvPr id="3142" name="bg object 3142"/>
          <p:cNvPicPr/>
          <p:nvPr/>
        </p:nvPicPr>
        <p:blipFill>
          <a:blip r:embed="rId1310" cstate="print"/>
          <a:stretch>
            <a:fillRect/>
          </a:stretch>
        </p:blipFill>
        <p:spPr>
          <a:xfrm>
            <a:off x="2830748" y="3154738"/>
            <a:ext cx="25888" cy="25881"/>
          </a:xfrm>
          <a:prstGeom prst="rect">
            <a:avLst/>
          </a:prstGeom>
        </p:spPr>
      </p:pic>
      <p:pic>
        <p:nvPicPr>
          <p:cNvPr id="3143" name="bg object 3143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257408" y="3154744"/>
            <a:ext cx="25876" cy="25881"/>
          </a:xfrm>
          <a:prstGeom prst="rect">
            <a:avLst/>
          </a:prstGeom>
        </p:spPr>
      </p:pic>
      <p:pic>
        <p:nvPicPr>
          <p:cNvPr id="3144" name="bg object 3144"/>
          <p:cNvPicPr/>
          <p:nvPr/>
        </p:nvPicPr>
        <p:blipFill>
          <a:blip r:embed="rId1436" cstate="print"/>
          <a:stretch>
            <a:fillRect/>
          </a:stretch>
        </p:blipFill>
        <p:spPr>
          <a:xfrm>
            <a:off x="8867089" y="3154744"/>
            <a:ext cx="25895" cy="25881"/>
          </a:xfrm>
          <a:prstGeom prst="rect">
            <a:avLst/>
          </a:prstGeom>
        </p:spPr>
      </p:pic>
      <p:pic>
        <p:nvPicPr>
          <p:cNvPr id="3145" name="bg object 3145"/>
          <p:cNvPicPr/>
          <p:nvPr/>
        </p:nvPicPr>
        <p:blipFill>
          <a:blip r:embed="rId1294" cstate="print"/>
          <a:stretch>
            <a:fillRect/>
          </a:stretch>
        </p:blipFill>
        <p:spPr>
          <a:xfrm>
            <a:off x="9336589" y="3154744"/>
            <a:ext cx="25882" cy="25881"/>
          </a:xfrm>
          <a:prstGeom prst="rect">
            <a:avLst/>
          </a:prstGeom>
        </p:spPr>
      </p:pic>
      <p:pic>
        <p:nvPicPr>
          <p:cNvPr id="3146" name="bg object 3146"/>
          <p:cNvPicPr/>
          <p:nvPr/>
        </p:nvPicPr>
        <p:blipFill>
          <a:blip r:embed="rId1437" cstate="print"/>
          <a:stretch>
            <a:fillRect/>
          </a:stretch>
        </p:blipFill>
        <p:spPr>
          <a:xfrm>
            <a:off x="8263458" y="3221802"/>
            <a:ext cx="25895" cy="25887"/>
          </a:xfrm>
          <a:prstGeom prst="rect">
            <a:avLst/>
          </a:prstGeom>
        </p:spPr>
      </p:pic>
      <p:pic>
        <p:nvPicPr>
          <p:cNvPr id="3147" name="bg object 3147"/>
          <p:cNvPicPr/>
          <p:nvPr/>
        </p:nvPicPr>
        <p:blipFill>
          <a:blip r:embed="rId1438" cstate="print"/>
          <a:stretch>
            <a:fillRect/>
          </a:stretch>
        </p:blipFill>
        <p:spPr>
          <a:xfrm>
            <a:off x="8665890" y="3221802"/>
            <a:ext cx="25882" cy="25893"/>
          </a:xfrm>
          <a:prstGeom prst="rect">
            <a:avLst/>
          </a:prstGeom>
        </p:spPr>
      </p:pic>
      <p:pic>
        <p:nvPicPr>
          <p:cNvPr id="3148" name="bg object 3148"/>
          <p:cNvPicPr/>
          <p:nvPr/>
        </p:nvPicPr>
        <p:blipFill>
          <a:blip r:embed="rId1439" cstate="print"/>
          <a:stretch>
            <a:fillRect/>
          </a:stretch>
        </p:blipFill>
        <p:spPr>
          <a:xfrm>
            <a:off x="4038022" y="3355936"/>
            <a:ext cx="25882" cy="25881"/>
          </a:xfrm>
          <a:prstGeom prst="rect">
            <a:avLst/>
          </a:prstGeom>
        </p:spPr>
      </p:pic>
      <p:pic>
        <p:nvPicPr>
          <p:cNvPr id="3149" name="bg object 3149"/>
          <p:cNvPicPr/>
          <p:nvPr/>
        </p:nvPicPr>
        <p:blipFill>
          <a:blip r:embed="rId1440" cstate="print"/>
          <a:stretch>
            <a:fillRect/>
          </a:stretch>
        </p:blipFill>
        <p:spPr>
          <a:xfrm>
            <a:off x="5915997" y="3355936"/>
            <a:ext cx="25882" cy="25881"/>
          </a:xfrm>
          <a:prstGeom prst="rect">
            <a:avLst/>
          </a:prstGeom>
        </p:spPr>
      </p:pic>
      <p:pic>
        <p:nvPicPr>
          <p:cNvPr id="3150" name="bg object 3150"/>
          <p:cNvPicPr/>
          <p:nvPr/>
        </p:nvPicPr>
        <p:blipFill>
          <a:blip r:embed="rId1317" cstate="print"/>
          <a:stretch>
            <a:fillRect/>
          </a:stretch>
        </p:blipFill>
        <p:spPr>
          <a:xfrm>
            <a:off x="7458615" y="3355936"/>
            <a:ext cx="25882" cy="25881"/>
          </a:xfrm>
          <a:prstGeom prst="rect">
            <a:avLst/>
          </a:prstGeom>
        </p:spPr>
      </p:pic>
      <p:pic>
        <p:nvPicPr>
          <p:cNvPr id="3151" name="bg object 3151"/>
          <p:cNvPicPr/>
          <p:nvPr/>
        </p:nvPicPr>
        <p:blipFill>
          <a:blip r:embed="rId1441" cstate="print"/>
          <a:stretch>
            <a:fillRect/>
          </a:stretch>
        </p:blipFill>
        <p:spPr>
          <a:xfrm>
            <a:off x="7995177" y="3355936"/>
            <a:ext cx="25888" cy="25881"/>
          </a:xfrm>
          <a:prstGeom prst="rect">
            <a:avLst/>
          </a:prstGeom>
        </p:spPr>
      </p:pic>
      <p:pic>
        <p:nvPicPr>
          <p:cNvPr id="3152" name="bg object 3152"/>
          <p:cNvPicPr/>
          <p:nvPr/>
        </p:nvPicPr>
        <p:blipFill>
          <a:blip r:embed="rId1442" cstate="print"/>
          <a:stretch>
            <a:fillRect/>
          </a:stretch>
        </p:blipFill>
        <p:spPr>
          <a:xfrm>
            <a:off x="6653771" y="3423013"/>
            <a:ext cx="25882" cy="25874"/>
          </a:xfrm>
          <a:prstGeom prst="rect">
            <a:avLst/>
          </a:prstGeom>
        </p:spPr>
      </p:pic>
      <p:pic>
        <p:nvPicPr>
          <p:cNvPr id="3153" name="bg object 3153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056190" y="3423013"/>
            <a:ext cx="25882" cy="25874"/>
          </a:xfrm>
          <a:prstGeom prst="rect">
            <a:avLst/>
          </a:prstGeom>
        </p:spPr>
      </p:pic>
      <p:pic>
        <p:nvPicPr>
          <p:cNvPr id="3154" name="bg object 3154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123265" y="3423013"/>
            <a:ext cx="25888" cy="25874"/>
          </a:xfrm>
          <a:prstGeom prst="rect">
            <a:avLst/>
          </a:prstGeom>
        </p:spPr>
      </p:pic>
      <p:pic>
        <p:nvPicPr>
          <p:cNvPr id="3155" name="bg object 3155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659828" y="3423013"/>
            <a:ext cx="25888" cy="25874"/>
          </a:xfrm>
          <a:prstGeom prst="rect">
            <a:avLst/>
          </a:prstGeom>
        </p:spPr>
      </p:pic>
      <p:pic>
        <p:nvPicPr>
          <p:cNvPr id="3156" name="bg object 3156"/>
          <p:cNvPicPr/>
          <p:nvPr/>
        </p:nvPicPr>
        <p:blipFill>
          <a:blip r:embed="rId1442" cstate="print"/>
          <a:stretch>
            <a:fillRect/>
          </a:stretch>
        </p:blipFill>
        <p:spPr>
          <a:xfrm>
            <a:off x="6720840" y="3490070"/>
            <a:ext cx="25888" cy="25881"/>
          </a:xfrm>
          <a:prstGeom prst="rect">
            <a:avLst/>
          </a:prstGeom>
        </p:spPr>
      </p:pic>
      <p:pic>
        <p:nvPicPr>
          <p:cNvPr id="3157" name="bg object 3157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6989121" y="3490070"/>
            <a:ext cx="25888" cy="25881"/>
          </a:xfrm>
          <a:prstGeom prst="rect">
            <a:avLst/>
          </a:prstGeom>
        </p:spPr>
      </p:pic>
      <p:pic>
        <p:nvPicPr>
          <p:cNvPr id="3158" name="bg object 3158"/>
          <p:cNvPicPr/>
          <p:nvPr/>
        </p:nvPicPr>
        <p:blipFill>
          <a:blip r:embed="rId1443" cstate="print"/>
          <a:stretch>
            <a:fillRect/>
          </a:stretch>
        </p:blipFill>
        <p:spPr>
          <a:xfrm>
            <a:off x="7391546" y="3490070"/>
            <a:ext cx="25882" cy="25881"/>
          </a:xfrm>
          <a:prstGeom prst="rect">
            <a:avLst/>
          </a:prstGeom>
        </p:spPr>
      </p:pic>
      <p:pic>
        <p:nvPicPr>
          <p:cNvPr id="3159" name="bg object 3159"/>
          <p:cNvPicPr/>
          <p:nvPr/>
        </p:nvPicPr>
        <p:blipFill>
          <a:blip r:embed="rId1444" cstate="print"/>
          <a:stretch>
            <a:fillRect/>
          </a:stretch>
        </p:blipFill>
        <p:spPr>
          <a:xfrm>
            <a:off x="8062246" y="3490070"/>
            <a:ext cx="25882" cy="25887"/>
          </a:xfrm>
          <a:prstGeom prst="rect">
            <a:avLst/>
          </a:prstGeom>
        </p:spPr>
      </p:pic>
      <p:pic>
        <p:nvPicPr>
          <p:cNvPr id="3160" name="bg object 3160"/>
          <p:cNvPicPr/>
          <p:nvPr/>
        </p:nvPicPr>
        <p:blipFill>
          <a:blip r:embed="rId1445" cstate="print"/>
          <a:stretch>
            <a:fillRect/>
          </a:stretch>
        </p:blipFill>
        <p:spPr>
          <a:xfrm>
            <a:off x="7324478" y="3557140"/>
            <a:ext cx="25882" cy="25881"/>
          </a:xfrm>
          <a:prstGeom prst="rect">
            <a:avLst/>
          </a:prstGeom>
        </p:spPr>
      </p:pic>
      <p:pic>
        <p:nvPicPr>
          <p:cNvPr id="3161" name="bg object 3161"/>
          <p:cNvPicPr/>
          <p:nvPr/>
        </p:nvPicPr>
        <p:blipFill>
          <a:blip r:embed="rId1255" cstate="print"/>
          <a:stretch>
            <a:fillRect/>
          </a:stretch>
        </p:blipFill>
        <p:spPr>
          <a:xfrm>
            <a:off x="7391546" y="3557140"/>
            <a:ext cx="25882" cy="25881"/>
          </a:xfrm>
          <a:prstGeom prst="rect">
            <a:avLst/>
          </a:prstGeom>
        </p:spPr>
      </p:pic>
      <p:pic>
        <p:nvPicPr>
          <p:cNvPr id="3162" name="bg object 3162"/>
          <p:cNvPicPr/>
          <p:nvPr/>
        </p:nvPicPr>
        <p:blipFill>
          <a:blip r:embed="rId1446" cstate="print"/>
          <a:stretch>
            <a:fillRect/>
          </a:stretch>
        </p:blipFill>
        <p:spPr>
          <a:xfrm>
            <a:off x="7592752" y="3557140"/>
            <a:ext cx="25888" cy="25881"/>
          </a:xfrm>
          <a:prstGeom prst="rect">
            <a:avLst/>
          </a:prstGeom>
        </p:spPr>
      </p:pic>
      <p:pic>
        <p:nvPicPr>
          <p:cNvPr id="3163" name="bg object 3163"/>
          <p:cNvPicPr/>
          <p:nvPr/>
        </p:nvPicPr>
        <p:blipFill>
          <a:blip r:embed="rId1446" cstate="print"/>
          <a:stretch>
            <a:fillRect/>
          </a:stretch>
        </p:blipFill>
        <p:spPr>
          <a:xfrm>
            <a:off x="7659828" y="3557140"/>
            <a:ext cx="25888" cy="25881"/>
          </a:xfrm>
          <a:prstGeom prst="rect">
            <a:avLst/>
          </a:prstGeom>
        </p:spPr>
      </p:pic>
      <p:pic>
        <p:nvPicPr>
          <p:cNvPr id="3164" name="bg object 3164"/>
          <p:cNvPicPr/>
          <p:nvPr/>
        </p:nvPicPr>
        <p:blipFill>
          <a:blip r:embed="rId1447" cstate="print"/>
          <a:stretch>
            <a:fillRect/>
          </a:stretch>
        </p:blipFill>
        <p:spPr>
          <a:xfrm>
            <a:off x="7726896" y="3557140"/>
            <a:ext cx="25888" cy="25881"/>
          </a:xfrm>
          <a:prstGeom prst="rect">
            <a:avLst/>
          </a:prstGeom>
        </p:spPr>
      </p:pic>
      <p:pic>
        <p:nvPicPr>
          <p:cNvPr id="3165" name="bg object 3165"/>
          <p:cNvPicPr/>
          <p:nvPr/>
        </p:nvPicPr>
        <p:blipFill>
          <a:blip r:embed="rId1448" cstate="print"/>
          <a:stretch>
            <a:fillRect/>
          </a:stretch>
        </p:blipFill>
        <p:spPr>
          <a:xfrm>
            <a:off x="7257408" y="3624199"/>
            <a:ext cx="25876" cy="25881"/>
          </a:xfrm>
          <a:prstGeom prst="rect">
            <a:avLst/>
          </a:prstGeom>
        </p:spPr>
      </p:pic>
      <p:pic>
        <p:nvPicPr>
          <p:cNvPr id="3166" name="bg object 3166"/>
          <p:cNvPicPr/>
          <p:nvPr/>
        </p:nvPicPr>
        <p:blipFill>
          <a:blip r:embed="rId1449" cstate="print"/>
          <a:stretch>
            <a:fillRect/>
          </a:stretch>
        </p:blipFill>
        <p:spPr>
          <a:xfrm>
            <a:off x="7391546" y="3624199"/>
            <a:ext cx="25882" cy="25881"/>
          </a:xfrm>
          <a:prstGeom prst="rect">
            <a:avLst/>
          </a:prstGeom>
        </p:spPr>
      </p:pic>
      <p:pic>
        <p:nvPicPr>
          <p:cNvPr id="3167" name="bg object 3167"/>
          <p:cNvPicPr/>
          <p:nvPr/>
        </p:nvPicPr>
        <p:blipFill>
          <a:blip r:embed="rId1450" cstate="print"/>
          <a:stretch>
            <a:fillRect/>
          </a:stretch>
        </p:blipFill>
        <p:spPr>
          <a:xfrm>
            <a:off x="7458615" y="3624199"/>
            <a:ext cx="25882" cy="25881"/>
          </a:xfrm>
          <a:prstGeom prst="rect">
            <a:avLst/>
          </a:prstGeom>
        </p:spPr>
      </p:pic>
      <p:pic>
        <p:nvPicPr>
          <p:cNvPr id="3168" name="bg object 3168"/>
          <p:cNvPicPr/>
          <p:nvPr/>
        </p:nvPicPr>
        <p:blipFill>
          <a:blip r:embed="rId1451" cstate="print"/>
          <a:stretch>
            <a:fillRect/>
          </a:stretch>
        </p:blipFill>
        <p:spPr>
          <a:xfrm>
            <a:off x="7861033" y="3624199"/>
            <a:ext cx="25895" cy="25893"/>
          </a:xfrm>
          <a:prstGeom prst="rect">
            <a:avLst/>
          </a:prstGeom>
        </p:spPr>
      </p:pic>
      <p:pic>
        <p:nvPicPr>
          <p:cNvPr id="3169" name="bg object 3169"/>
          <p:cNvPicPr/>
          <p:nvPr/>
        </p:nvPicPr>
        <p:blipFill>
          <a:blip r:embed="rId1452" cstate="print"/>
          <a:stretch>
            <a:fillRect/>
          </a:stretch>
        </p:blipFill>
        <p:spPr>
          <a:xfrm>
            <a:off x="8330534" y="3624199"/>
            <a:ext cx="25882" cy="25893"/>
          </a:xfrm>
          <a:prstGeom prst="rect">
            <a:avLst/>
          </a:prstGeom>
        </p:spPr>
      </p:pic>
      <p:pic>
        <p:nvPicPr>
          <p:cNvPr id="3170" name="bg object 3170"/>
          <p:cNvPicPr/>
          <p:nvPr/>
        </p:nvPicPr>
        <p:blipFill>
          <a:blip r:embed="rId1450" cstate="print"/>
          <a:stretch>
            <a:fillRect/>
          </a:stretch>
        </p:blipFill>
        <p:spPr>
          <a:xfrm>
            <a:off x="7458615" y="3691268"/>
            <a:ext cx="25882" cy="25881"/>
          </a:xfrm>
          <a:prstGeom prst="rect">
            <a:avLst/>
          </a:prstGeom>
        </p:spPr>
      </p:pic>
      <p:pic>
        <p:nvPicPr>
          <p:cNvPr id="3171" name="bg object 3171"/>
          <p:cNvPicPr/>
          <p:nvPr/>
        </p:nvPicPr>
        <p:blipFill>
          <a:blip r:embed="rId1453" cstate="print"/>
          <a:stretch>
            <a:fillRect/>
          </a:stretch>
        </p:blipFill>
        <p:spPr>
          <a:xfrm>
            <a:off x="7592752" y="3691268"/>
            <a:ext cx="25888" cy="25881"/>
          </a:xfrm>
          <a:prstGeom prst="rect">
            <a:avLst/>
          </a:prstGeom>
        </p:spPr>
      </p:pic>
      <p:pic>
        <p:nvPicPr>
          <p:cNvPr id="3172" name="bg object 3172"/>
          <p:cNvPicPr/>
          <p:nvPr/>
        </p:nvPicPr>
        <p:blipFill>
          <a:blip r:embed="rId1454" cstate="print"/>
          <a:stretch>
            <a:fillRect/>
          </a:stretch>
        </p:blipFill>
        <p:spPr>
          <a:xfrm>
            <a:off x="8263458" y="3691268"/>
            <a:ext cx="25895" cy="25881"/>
          </a:xfrm>
          <a:prstGeom prst="rect">
            <a:avLst/>
          </a:prstGeom>
        </p:spPr>
      </p:pic>
      <p:pic>
        <p:nvPicPr>
          <p:cNvPr id="3173" name="bg object 3173"/>
          <p:cNvPicPr/>
          <p:nvPr/>
        </p:nvPicPr>
        <p:blipFill>
          <a:blip r:embed="rId1455" cstate="print"/>
          <a:stretch>
            <a:fillRect/>
          </a:stretch>
        </p:blipFill>
        <p:spPr>
          <a:xfrm>
            <a:off x="7525690" y="3758333"/>
            <a:ext cx="25882" cy="25887"/>
          </a:xfrm>
          <a:prstGeom prst="rect">
            <a:avLst/>
          </a:prstGeom>
        </p:spPr>
      </p:pic>
      <p:pic>
        <p:nvPicPr>
          <p:cNvPr id="3174" name="bg object 3174"/>
          <p:cNvPicPr/>
          <p:nvPr/>
        </p:nvPicPr>
        <p:blipFill>
          <a:blip r:embed="rId1437" cstate="print"/>
          <a:stretch>
            <a:fillRect/>
          </a:stretch>
        </p:blipFill>
        <p:spPr>
          <a:xfrm>
            <a:off x="8129321" y="3758333"/>
            <a:ext cx="25888" cy="25887"/>
          </a:xfrm>
          <a:prstGeom prst="rect">
            <a:avLst/>
          </a:prstGeom>
        </p:spPr>
      </p:pic>
      <p:pic>
        <p:nvPicPr>
          <p:cNvPr id="3175" name="bg object 3175"/>
          <p:cNvPicPr/>
          <p:nvPr/>
        </p:nvPicPr>
        <p:blipFill>
          <a:blip r:embed="rId1456" cstate="print"/>
          <a:stretch>
            <a:fillRect/>
          </a:stretch>
        </p:blipFill>
        <p:spPr>
          <a:xfrm>
            <a:off x="8263458" y="3758333"/>
            <a:ext cx="25895" cy="25887"/>
          </a:xfrm>
          <a:prstGeom prst="rect">
            <a:avLst/>
          </a:prstGeom>
        </p:spPr>
      </p:pic>
      <p:pic>
        <p:nvPicPr>
          <p:cNvPr id="3176" name="bg object 3176"/>
          <p:cNvPicPr/>
          <p:nvPr/>
        </p:nvPicPr>
        <p:blipFill>
          <a:blip r:embed="rId1457" cstate="print"/>
          <a:stretch>
            <a:fillRect/>
          </a:stretch>
        </p:blipFill>
        <p:spPr>
          <a:xfrm>
            <a:off x="8330534" y="3758333"/>
            <a:ext cx="25882" cy="25887"/>
          </a:xfrm>
          <a:prstGeom prst="rect">
            <a:avLst/>
          </a:prstGeom>
        </p:spPr>
      </p:pic>
      <p:pic>
        <p:nvPicPr>
          <p:cNvPr id="3177" name="bg object 3177"/>
          <p:cNvPicPr/>
          <p:nvPr/>
        </p:nvPicPr>
        <p:blipFill>
          <a:blip r:embed="rId1458" cstate="print"/>
          <a:stretch>
            <a:fillRect/>
          </a:stretch>
        </p:blipFill>
        <p:spPr>
          <a:xfrm>
            <a:off x="7592752" y="3825397"/>
            <a:ext cx="25888" cy="25881"/>
          </a:xfrm>
          <a:prstGeom prst="rect">
            <a:avLst/>
          </a:prstGeom>
        </p:spPr>
      </p:pic>
      <p:pic>
        <p:nvPicPr>
          <p:cNvPr id="3178" name="bg object 3178"/>
          <p:cNvPicPr/>
          <p:nvPr/>
        </p:nvPicPr>
        <p:blipFill>
          <a:blip r:embed="rId1459" cstate="print"/>
          <a:stretch>
            <a:fillRect/>
          </a:stretch>
        </p:blipFill>
        <p:spPr>
          <a:xfrm>
            <a:off x="7928108" y="3825397"/>
            <a:ext cx="25888" cy="25881"/>
          </a:xfrm>
          <a:prstGeom prst="rect">
            <a:avLst/>
          </a:prstGeom>
        </p:spPr>
      </p:pic>
      <p:pic>
        <p:nvPicPr>
          <p:cNvPr id="3179" name="bg object 3179"/>
          <p:cNvPicPr/>
          <p:nvPr/>
        </p:nvPicPr>
        <p:blipFill>
          <a:blip r:embed="rId1460" cstate="print"/>
          <a:stretch>
            <a:fillRect/>
          </a:stretch>
        </p:blipFill>
        <p:spPr>
          <a:xfrm>
            <a:off x="7995177" y="3825397"/>
            <a:ext cx="25888" cy="25881"/>
          </a:xfrm>
          <a:prstGeom prst="rect">
            <a:avLst/>
          </a:prstGeom>
        </p:spPr>
      </p:pic>
      <p:pic>
        <p:nvPicPr>
          <p:cNvPr id="3180" name="bg object 3180"/>
          <p:cNvPicPr/>
          <p:nvPr/>
        </p:nvPicPr>
        <p:blipFill>
          <a:blip r:embed="rId1461" cstate="print"/>
          <a:stretch>
            <a:fillRect/>
          </a:stretch>
        </p:blipFill>
        <p:spPr>
          <a:xfrm>
            <a:off x="8330534" y="3825397"/>
            <a:ext cx="25882" cy="25881"/>
          </a:xfrm>
          <a:prstGeom prst="rect">
            <a:avLst/>
          </a:prstGeom>
        </p:spPr>
      </p:pic>
      <p:pic>
        <p:nvPicPr>
          <p:cNvPr id="3181" name="bg object 3181"/>
          <p:cNvPicPr/>
          <p:nvPr/>
        </p:nvPicPr>
        <p:blipFill>
          <a:blip r:embed="rId1462" cstate="print"/>
          <a:stretch>
            <a:fillRect/>
          </a:stretch>
        </p:blipFill>
        <p:spPr>
          <a:xfrm>
            <a:off x="7324478" y="3892467"/>
            <a:ext cx="25882" cy="25887"/>
          </a:xfrm>
          <a:prstGeom prst="rect">
            <a:avLst/>
          </a:prstGeom>
        </p:spPr>
      </p:pic>
      <p:pic>
        <p:nvPicPr>
          <p:cNvPr id="3182" name="bg object 3182"/>
          <p:cNvPicPr/>
          <p:nvPr/>
        </p:nvPicPr>
        <p:blipFill>
          <a:blip r:embed="rId1463" cstate="print"/>
          <a:stretch>
            <a:fillRect/>
          </a:stretch>
        </p:blipFill>
        <p:spPr>
          <a:xfrm>
            <a:off x="7726896" y="3892467"/>
            <a:ext cx="25888" cy="25887"/>
          </a:xfrm>
          <a:prstGeom prst="rect">
            <a:avLst/>
          </a:prstGeom>
        </p:spPr>
      </p:pic>
      <p:pic>
        <p:nvPicPr>
          <p:cNvPr id="3183" name="bg object 3183"/>
          <p:cNvPicPr/>
          <p:nvPr/>
        </p:nvPicPr>
        <p:blipFill>
          <a:blip r:embed="rId1464" cstate="print"/>
          <a:stretch>
            <a:fillRect/>
          </a:stretch>
        </p:blipFill>
        <p:spPr>
          <a:xfrm>
            <a:off x="7793971" y="3892467"/>
            <a:ext cx="25882" cy="25887"/>
          </a:xfrm>
          <a:prstGeom prst="rect">
            <a:avLst/>
          </a:prstGeom>
        </p:spPr>
      </p:pic>
      <p:pic>
        <p:nvPicPr>
          <p:cNvPr id="3184" name="bg object 3184"/>
          <p:cNvPicPr/>
          <p:nvPr/>
        </p:nvPicPr>
        <p:blipFill>
          <a:blip r:embed="rId1465" cstate="print"/>
          <a:stretch>
            <a:fillRect/>
          </a:stretch>
        </p:blipFill>
        <p:spPr>
          <a:xfrm>
            <a:off x="7995177" y="3892467"/>
            <a:ext cx="25888" cy="25887"/>
          </a:xfrm>
          <a:prstGeom prst="rect">
            <a:avLst/>
          </a:prstGeom>
        </p:spPr>
      </p:pic>
      <p:pic>
        <p:nvPicPr>
          <p:cNvPr id="3185" name="bg object 3185"/>
          <p:cNvPicPr/>
          <p:nvPr/>
        </p:nvPicPr>
        <p:blipFill>
          <a:blip r:embed="rId1466" cstate="print"/>
          <a:stretch>
            <a:fillRect/>
          </a:stretch>
        </p:blipFill>
        <p:spPr>
          <a:xfrm>
            <a:off x="8062246" y="3892467"/>
            <a:ext cx="25882" cy="25887"/>
          </a:xfrm>
          <a:prstGeom prst="rect">
            <a:avLst/>
          </a:prstGeom>
        </p:spPr>
      </p:pic>
      <p:pic>
        <p:nvPicPr>
          <p:cNvPr id="3186" name="bg object 3186"/>
          <p:cNvPicPr/>
          <p:nvPr/>
        </p:nvPicPr>
        <p:blipFill>
          <a:blip r:embed="rId1466" cstate="print"/>
          <a:stretch>
            <a:fillRect/>
          </a:stretch>
        </p:blipFill>
        <p:spPr>
          <a:xfrm>
            <a:off x="8129321" y="3892467"/>
            <a:ext cx="25888" cy="25887"/>
          </a:xfrm>
          <a:prstGeom prst="rect">
            <a:avLst/>
          </a:prstGeom>
        </p:spPr>
      </p:pic>
      <p:pic>
        <p:nvPicPr>
          <p:cNvPr id="3187" name="bg object 3187"/>
          <p:cNvPicPr/>
          <p:nvPr/>
        </p:nvPicPr>
        <p:blipFill>
          <a:blip r:embed="rId1467" cstate="print"/>
          <a:stretch>
            <a:fillRect/>
          </a:stretch>
        </p:blipFill>
        <p:spPr>
          <a:xfrm>
            <a:off x="8196390" y="3892467"/>
            <a:ext cx="25882" cy="25887"/>
          </a:xfrm>
          <a:prstGeom prst="rect">
            <a:avLst/>
          </a:prstGeom>
        </p:spPr>
      </p:pic>
      <p:pic>
        <p:nvPicPr>
          <p:cNvPr id="3188" name="bg object 3188"/>
          <p:cNvPicPr/>
          <p:nvPr/>
        </p:nvPicPr>
        <p:blipFill>
          <a:blip r:embed="rId1468" cstate="print"/>
          <a:stretch>
            <a:fillRect/>
          </a:stretch>
        </p:blipFill>
        <p:spPr>
          <a:xfrm>
            <a:off x="9806083" y="4965516"/>
            <a:ext cx="25882" cy="25881"/>
          </a:xfrm>
          <a:prstGeom prst="rect">
            <a:avLst/>
          </a:prstGeom>
        </p:spPr>
      </p:pic>
      <p:pic>
        <p:nvPicPr>
          <p:cNvPr id="3189" name="bg object 3189"/>
          <p:cNvPicPr/>
          <p:nvPr/>
        </p:nvPicPr>
        <p:blipFill>
          <a:blip r:embed="rId1469" cstate="print"/>
          <a:stretch>
            <a:fillRect/>
          </a:stretch>
        </p:blipFill>
        <p:spPr>
          <a:xfrm>
            <a:off x="7324478" y="5837380"/>
            <a:ext cx="25882" cy="25881"/>
          </a:xfrm>
          <a:prstGeom prst="rect">
            <a:avLst/>
          </a:prstGeom>
        </p:spPr>
      </p:pic>
      <p:pic>
        <p:nvPicPr>
          <p:cNvPr id="3190" name="bg object 3190"/>
          <p:cNvPicPr/>
          <p:nvPr/>
        </p:nvPicPr>
        <p:blipFill>
          <a:blip r:embed="rId1470" cstate="print"/>
          <a:stretch>
            <a:fillRect/>
          </a:stretch>
        </p:blipFill>
        <p:spPr>
          <a:xfrm>
            <a:off x="4842866" y="6038566"/>
            <a:ext cx="25888" cy="25881"/>
          </a:xfrm>
          <a:prstGeom prst="rect">
            <a:avLst/>
          </a:prstGeom>
        </p:spPr>
      </p:pic>
      <p:pic>
        <p:nvPicPr>
          <p:cNvPr id="3191" name="bg object 3191"/>
          <p:cNvPicPr/>
          <p:nvPr/>
        </p:nvPicPr>
        <p:blipFill>
          <a:blip r:embed="rId363" cstate="print"/>
          <a:stretch>
            <a:fillRect/>
          </a:stretch>
        </p:blipFill>
        <p:spPr>
          <a:xfrm>
            <a:off x="3896112" y="3415241"/>
            <a:ext cx="41421" cy="41405"/>
          </a:xfrm>
          <a:prstGeom prst="rect">
            <a:avLst/>
          </a:prstGeom>
        </p:spPr>
      </p:pic>
      <p:pic>
        <p:nvPicPr>
          <p:cNvPr id="3192" name="bg object 3192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3829044" y="3482299"/>
            <a:ext cx="41415" cy="41418"/>
          </a:xfrm>
          <a:prstGeom prst="rect">
            <a:avLst/>
          </a:prstGeom>
        </p:spPr>
      </p:pic>
      <p:pic>
        <p:nvPicPr>
          <p:cNvPr id="3193" name="bg object 3193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5975299" y="2811646"/>
            <a:ext cx="41415" cy="41418"/>
          </a:xfrm>
          <a:prstGeom prst="rect">
            <a:avLst/>
          </a:prstGeom>
        </p:spPr>
      </p:pic>
      <p:pic>
        <p:nvPicPr>
          <p:cNvPr id="3194" name="bg object 3194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6109443" y="2811646"/>
            <a:ext cx="41415" cy="41418"/>
          </a:xfrm>
          <a:prstGeom prst="rect">
            <a:avLst/>
          </a:prstGeom>
        </p:spPr>
      </p:pic>
      <p:pic>
        <p:nvPicPr>
          <p:cNvPr id="3195" name="bg object 3195"/>
          <p:cNvPicPr/>
          <p:nvPr/>
        </p:nvPicPr>
        <p:blipFill>
          <a:blip r:embed="rId1471" cstate="print"/>
          <a:stretch>
            <a:fillRect/>
          </a:stretch>
        </p:blipFill>
        <p:spPr>
          <a:xfrm>
            <a:off x="6578936" y="3012844"/>
            <a:ext cx="41408" cy="41405"/>
          </a:xfrm>
          <a:prstGeom prst="rect">
            <a:avLst/>
          </a:prstGeom>
        </p:spPr>
      </p:pic>
      <p:pic>
        <p:nvPicPr>
          <p:cNvPr id="3196" name="bg object 3196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5639943" y="3079909"/>
            <a:ext cx="41421" cy="41418"/>
          </a:xfrm>
          <a:prstGeom prst="rect">
            <a:avLst/>
          </a:prstGeom>
        </p:spPr>
      </p:pic>
      <p:pic>
        <p:nvPicPr>
          <p:cNvPr id="3197" name="bg object 3197"/>
          <p:cNvPicPr/>
          <p:nvPr/>
        </p:nvPicPr>
        <p:blipFill>
          <a:blip r:embed="rId1472" cstate="print"/>
          <a:stretch>
            <a:fillRect/>
          </a:stretch>
        </p:blipFill>
        <p:spPr>
          <a:xfrm>
            <a:off x="2890050" y="3281100"/>
            <a:ext cx="41427" cy="41418"/>
          </a:xfrm>
          <a:prstGeom prst="rect">
            <a:avLst/>
          </a:prstGeom>
        </p:spPr>
      </p:pic>
      <p:pic>
        <p:nvPicPr>
          <p:cNvPr id="3198" name="bg object 3198"/>
          <p:cNvPicPr/>
          <p:nvPr/>
        </p:nvPicPr>
        <p:blipFill>
          <a:blip r:embed="rId1473" cstate="print"/>
          <a:stretch>
            <a:fillRect/>
          </a:stretch>
        </p:blipFill>
        <p:spPr>
          <a:xfrm>
            <a:off x="5975299" y="3281113"/>
            <a:ext cx="41415" cy="41405"/>
          </a:xfrm>
          <a:prstGeom prst="rect">
            <a:avLst/>
          </a:prstGeom>
        </p:spPr>
      </p:pic>
      <p:pic>
        <p:nvPicPr>
          <p:cNvPr id="3199" name="bg object 3199"/>
          <p:cNvPicPr/>
          <p:nvPr/>
        </p:nvPicPr>
        <p:blipFill>
          <a:blip r:embed="rId1474" cstate="print"/>
          <a:stretch>
            <a:fillRect/>
          </a:stretch>
        </p:blipFill>
        <p:spPr>
          <a:xfrm>
            <a:off x="5975299" y="3482299"/>
            <a:ext cx="41415" cy="41418"/>
          </a:xfrm>
          <a:prstGeom prst="rect">
            <a:avLst/>
          </a:prstGeom>
        </p:spPr>
      </p:pic>
      <p:pic>
        <p:nvPicPr>
          <p:cNvPr id="3200" name="bg object 3200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6377724" y="3549369"/>
            <a:ext cx="41415" cy="41418"/>
          </a:xfrm>
          <a:prstGeom prst="rect">
            <a:avLst/>
          </a:prstGeom>
        </p:spPr>
      </p:pic>
      <p:pic>
        <p:nvPicPr>
          <p:cNvPr id="3201" name="bg object 3201"/>
          <p:cNvPicPr/>
          <p:nvPr/>
        </p:nvPicPr>
        <p:blipFill>
          <a:blip r:embed="rId1475" cstate="print"/>
          <a:stretch>
            <a:fillRect/>
          </a:stretch>
        </p:blipFill>
        <p:spPr>
          <a:xfrm>
            <a:off x="8389836" y="3549369"/>
            <a:ext cx="41421" cy="41418"/>
          </a:xfrm>
          <a:prstGeom prst="rect">
            <a:avLst/>
          </a:prstGeom>
        </p:spPr>
      </p:pic>
      <p:pic>
        <p:nvPicPr>
          <p:cNvPr id="3202" name="bg object 3202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2890050" y="3616433"/>
            <a:ext cx="41427" cy="41418"/>
          </a:xfrm>
          <a:prstGeom prst="rect">
            <a:avLst/>
          </a:prstGeom>
        </p:spPr>
      </p:pic>
      <p:pic>
        <p:nvPicPr>
          <p:cNvPr id="3203" name="bg object 3203"/>
          <p:cNvPicPr/>
          <p:nvPr/>
        </p:nvPicPr>
        <p:blipFill>
          <a:blip r:embed="rId1476" cstate="print"/>
          <a:stretch>
            <a:fillRect/>
          </a:stretch>
        </p:blipFill>
        <p:spPr>
          <a:xfrm>
            <a:off x="8926404" y="3616439"/>
            <a:ext cx="41415" cy="41412"/>
          </a:xfrm>
          <a:prstGeom prst="rect">
            <a:avLst/>
          </a:prstGeom>
        </p:spPr>
      </p:pic>
      <p:pic>
        <p:nvPicPr>
          <p:cNvPr id="3204" name="bg object 3204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3829044" y="3683504"/>
            <a:ext cx="41415" cy="41412"/>
          </a:xfrm>
          <a:prstGeom prst="rect">
            <a:avLst/>
          </a:prstGeom>
        </p:spPr>
      </p:pic>
      <p:pic>
        <p:nvPicPr>
          <p:cNvPr id="3205" name="bg object 3205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3761974" y="3750567"/>
            <a:ext cx="41415" cy="41412"/>
          </a:xfrm>
          <a:prstGeom prst="rect">
            <a:avLst/>
          </a:prstGeom>
        </p:spPr>
      </p:pic>
      <p:pic>
        <p:nvPicPr>
          <p:cNvPr id="3206" name="bg object 3206"/>
          <p:cNvPicPr/>
          <p:nvPr/>
        </p:nvPicPr>
        <p:blipFill>
          <a:blip r:embed="rId1477" cstate="print"/>
          <a:stretch>
            <a:fillRect/>
          </a:stretch>
        </p:blipFill>
        <p:spPr>
          <a:xfrm>
            <a:off x="8456905" y="3750574"/>
            <a:ext cx="41421" cy="41405"/>
          </a:xfrm>
          <a:prstGeom prst="rect">
            <a:avLst/>
          </a:prstGeom>
        </p:spPr>
      </p:pic>
      <p:pic>
        <p:nvPicPr>
          <p:cNvPr id="3207" name="bg object 3207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3829044" y="3817631"/>
            <a:ext cx="41415" cy="41412"/>
          </a:xfrm>
          <a:prstGeom prst="rect">
            <a:avLst/>
          </a:prstGeom>
        </p:spPr>
      </p:pic>
      <p:pic>
        <p:nvPicPr>
          <p:cNvPr id="3208" name="bg object 3208"/>
          <p:cNvPicPr/>
          <p:nvPr/>
        </p:nvPicPr>
        <p:blipFill>
          <a:blip r:embed="rId1478" cstate="print"/>
          <a:stretch>
            <a:fillRect/>
          </a:stretch>
        </p:blipFill>
        <p:spPr>
          <a:xfrm>
            <a:off x="8322767" y="3951766"/>
            <a:ext cx="41415" cy="41412"/>
          </a:xfrm>
          <a:prstGeom prst="rect">
            <a:avLst/>
          </a:prstGeom>
        </p:spPr>
      </p:pic>
      <p:pic>
        <p:nvPicPr>
          <p:cNvPr id="3209" name="bg object 3209"/>
          <p:cNvPicPr/>
          <p:nvPr/>
        </p:nvPicPr>
        <p:blipFill>
          <a:blip r:embed="rId1479" cstate="print"/>
          <a:stretch>
            <a:fillRect/>
          </a:stretch>
        </p:blipFill>
        <p:spPr>
          <a:xfrm>
            <a:off x="7517924" y="4220028"/>
            <a:ext cx="41415" cy="41418"/>
          </a:xfrm>
          <a:prstGeom prst="rect">
            <a:avLst/>
          </a:prstGeom>
        </p:spPr>
      </p:pic>
      <p:pic>
        <p:nvPicPr>
          <p:cNvPr id="3210" name="bg object 3210"/>
          <p:cNvPicPr/>
          <p:nvPr/>
        </p:nvPicPr>
        <p:blipFill>
          <a:blip r:embed="rId1480" cstate="print"/>
          <a:stretch>
            <a:fillRect/>
          </a:stretch>
        </p:blipFill>
        <p:spPr>
          <a:xfrm>
            <a:off x="8054479" y="4220028"/>
            <a:ext cx="41421" cy="41418"/>
          </a:xfrm>
          <a:prstGeom prst="rect">
            <a:avLst/>
          </a:prstGeom>
        </p:spPr>
      </p:pic>
      <p:pic>
        <p:nvPicPr>
          <p:cNvPr id="3211" name="bg object 3211"/>
          <p:cNvPicPr/>
          <p:nvPr/>
        </p:nvPicPr>
        <p:blipFill>
          <a:blip r:embed="rId1481" cstate="print"/>
          <a:stretch>
            <a:fillRect/>
          </a:stretch>
        </p:blipFill>
        <p:spPr>
          <a:xfrm>
            <a:off x="8523980" y="4220028"/>
            <a:ext cx="41415" cy="41418"/>
          </a:xfrm>
          <a:prstGeom prst="rect">
            <a:avLst/>
          </a:prstGeom>
        </p:spPr>
      </p:pic>
      <p:pic>
        <p:nvPicPr>
          <p:cNvPr id="3212" name="bg object 3212"/>
          <p:cNvPicPr/>
          <p:nvPr/>
        </p:nvPicPr>
        <p:blipFill>
          <a:blip r:embed="rId1482" cstate="print"/>
          <a:stretch>
            <a:fillRect/>
          </a:stretch>
        </p:blipFill>
        <p:spPr>
          <a:xfrm>
            <a:off x="4298531" y="4287098"/>
            <a:ext cx="41421" cy="41405"/>
          </a:xfrm>
          <a:prstGeom prst="rect">
            <a:avLst/>
          </a:prstGeom>
        </p:spPr>
      </p:pic>
      <p:pic>
        <p:nvPicPr>
          <p:cNvPr id="3213" name="bg object 3213"/>
          <p:cNvPicPr/>
          <p:nvPr/>
        </p:nvPicPr>
        <p:blipFill>
          <a:blip r:embed="rId217" cstate="print"/>
          <a:stretch>
            <a:fillRect/>
          </a:stretch>
        </p:blipFill>
        <p:spPr>
          <a:xfrm>
            <a:off x="5707024" y="4354156"/>
            <a:ext cx="41408" cy="41418"/>
          </a:xfrm>
          <a:prstGeom prst="rect">
            <a:avLst/>
          </a:prstGeom>
        </p:spPr>
      </p:pic>
      <p:pic>
        <p:nvPicPr>
          <p:cNvPr id="3214" name="bg object 3214"/>
          <p:cNvPicPr/>
          <p:nvPr/>
        </p:nvPicPr>
        <p:blipFill>
          <a:blip r:embed="rId414" cstate="print"/>
          <a:stretch>
            <a:fillRect/>
          </a:stretch>
        </p:blipFill>
        <p:spPr>
          <a:xfrm>
            <a:off x="7584992" y="4354156"/>
            <a:ext cx="41415" cy="41418"/>
          </a:xfrm>
          <a:prstGeom prst="rect">
            <a:avLst/>
          </a:prstGeom>
        </p:spPr>
      </p:pic>
      <p:pic>
        <p:nvPicPr>
          <p:cNvPr id="3215" name="bg object 3215"/>
          <p:cNvPicPr/>
          <p:nvPr/>
        </p:nvPicPr>
        <p:blipFill>
          <a:blip r:embed="rId1483" cstate="print"/>
          <a:stretch>
            <a:fillRect/>
          </a:stretch>
        </p:blipFill>
        <p:spPr>
          <a:xfrm>
            <a:off x="4030249" y="4421226"/>
            <a:ext cx="41421" cy="41412"/>
          </a:xfrm>
          <a:prstGeom prst="rect">
            <a:avLst/>
          </a:prstGeom>
        </p:spPr>
      </p:pic>
      <p:pic>
        <p:nvPicPr>
          <p:cNvPr id="3216" name="bg object 3216"/>
          <p:cNvPicPr/>
          <p:nvPr/>
        </p:nvPicPr>
        <p:blipFill>
          <a:blip r:embed="rId540" cstate="print"/>
          <a:stretch>
            <a:fillRect/>
          </a:stretch>
        </p:blipFill>
        <p:spPr>
          <a:xfrm>
            <a:off x="4164393" y="4890687"/>
            <a:ext cx="41421" cy="41412"/>
          </a:xfrm>
          <a:prstGeom prst="rect">
            <a:avLst/>
          </a:prstGeom>
        </p:spPr>
      </p:pic>
      <p:pic>
        <p:nvPicPr>
          <p:cNvPr id="3217" name="bg object 3217"/>
          <p:cNvPicPr/>
          <p:nvPr/>
        </p:nvPicPr>
        <p:blipFill>
          <a:blip r:embed="rId1484" cstate="print"/>
          <a:stretch>
            <a:fillRect/>
          </a:stretch>
        </p:blipFill>
        <p:spPr>
          <a:xfrm>
            <a:off x="9194679" y="5158949"/>
            <a:ext cx="41421" cy="41418"/>
          </a:xfrm>
          <a:prstGeom prst="rect">
            <a:avLst/>
          </a:prstGeom>
        </p:spPr>
      </p:pic>
      <p:pic>
        <p:nvPicPr>
          <p:cNvPr id="3218" name="bg object 3218"/>
          <p:cNvPicPr/>
          <p:nvPr/>
        </p:nvPicPr>
        <p:blipFill>
          <a:blip r:embed="rId553" cstate="print"/>
          <a:stretch>
            <a:fillRect/>
          </a:stretch>
        </p:blipFill>
        <p:spPr>
          <a:xfrm>
            <a:off x="9060536" y="5494282"/>
            <a:ext cx="41427" cy="41412"/>
          </a:xfrm>
          <a:prstGeom prst="rect">
            <a:avLst/>
          </a:prstGeom>
        </p:spPr>
      </p:pic>
      <p:pic>
        <p:nvPicPr>
          <p:cNvPr id="3219" name="bg object 3219"/>
          <p:cNvPicPr/>
          <p:nvPr/>
        </p:nvPicPr>
        <p:blipFill>
          <a:blip r:embed="rId589" cstate="print"/>
          <a:stretch>
            <a:fillRect/>
          </a:stretch>
        </p:blipFill>
        <p:spPr>
          <a:xfrm>
            <a:off x="5779268" y="3487480"/>
            <a:ext cx="31058" cy="31056"/>
          </a:xfrm>
          <a:prstGeom prst="rect">
            <a:avLst/>
          </a:prstGeom>
        </p:spPr>
      </p:pic>
      <p:pic>
        <p:nvPicPr>
          <p:cNvPr id="3220" name="bg object 3220"/>
          <p:cNvPicPr/>
          <p:nvPr/>
        </p:nvPicPr>
        <p:blipFill>
          <a:blip r:embed="rId575" cstate="print"/>
          <a:stretch>
            <a:fillRect/>
          </a:stretch>
        </p:blipFill>
        <p:spPr>
          <a:xfrm>
            <a:off x="3096444" y="3621614"/>
            <a:ext cx="31064" cy="31056"/>
          </a:xfrm>
          <a:prstGeom prst="rect">
            <a:avLst/>
          </a:prstGeom>
        </p:spPr>
      </p:pic>
      <p:pic>
        <p:nvPicPr>
          <p:cNvPr id="3221" name="bg object 3221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047550" y="3755742"/>
            <a:ext cx="31058" cy="31062"/>
          </a:xfrm>
          <a:prstGeom prst="rect">
            <a:avLst/>
          </a:prstGeom>
        </p:spPr>
      </p:pic>
      <p:pic>
        <p:nvPicPr>
          <p:cNvPr id="3222" name="bg object 3222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6449975" y="3822813"/>
            <a:ext cx="31058" cy="31056"/>
          </a:xfrm>
          <a:prstGeom prst="rect">
            <a:avLst/>
          </a:prstGeom>
        </p:spPr>
      </p:pic>
      <p:pic>
        <p:nvPicPr>
          <p:cNvPr id="3223" name="bg object 3223"/>
          <p:cNvPicPr/>
          <p:nvPr/>
        </p:nvPicPr>
        <p:blipFill>
          <a:blip r:embed="rId613" cstate="print"/>
          <a:stretch>
            <a:fillRect/>
          </a:stretch>
        </p:blipFill>
        <p:spPr>
          <a:xfrm>
            <a:off x="6651186" y="4024011"/>
            <a:ext cx="31051" cy="31056"/>
          </a:xfrm>
          <a:prstGeom prst="rect">
            <a:avLst/>
          </a:prstGeom>
        </p:spPr>
      </p:pic>
      <p:pic>
        <p:nvPicPr>
          <p:cNvPr id="3224" name="bg object 3224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977889" y="3015435"/>
            <a:ext cx="36233" cy="36237"/>
          </a:xfrm>
          <a:prstGeom prst="rect">
            <a:avLst/>
          </a:prstGeom>
        </p:spPr>
      </p:pic>
      <p:pic>
        <p:nvPicPr>
          <p:cNvPr id="3225" name="bg object 3225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508390" y="3082492"/>
            <a:ext cx="36239" cy="36237"/>
          </a:xfrm>
          <a:prstGeom prst="rect">
            <a:avLst/>
          </a:prstGeom>
        </p:spPr>
      </p:pic>
      <p:pic>
        <p:nvPicPr>
          <p:cNvPr id="3226" name="bg object 3226"/>
          <p:cNvPicPr/>
          <p:nvPr/>
        </p:nvPicPr>
        <p:blipFill>
          <a:blip r:embed="rId770" cstate="print"/>
          <a:stretch>
            <a:fillRect/>
          </a:stretch>
        </p:blipFill>
        <p:spPr>
          <a:xfrm>
            <a:off x="6044959" y="3082492"/>
            <a:ext cx="36239" cy="36243"/>
          </a:xfrm>
          <a:prstGeom prst="rect">
            <a:avLst/>
          </a:prstGeom>
        </p:spPr>
      </p:pic>
      <p:pic>
        <p:nvPicPr>
          <p:cNvPr id="3227" name="bg object 3227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709603" y="3149569"/>
            <a:ext cx="36239" cy="36230"/>
          </a:xfrm>
          <a:prstGeom prst="rect">
            <a:avLst/>
          </a:prstGeom>
        </p:spPr>
      </p:pic>
      <p:pic>
        <p:nvPicPr>
          <p:cNvPr id="3228" name="bg object 3228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843746" y="3149569"/>
            <a:ext cx="36239" cy="36230"/>
          </a:xfrm>
          <a:prstGeom prst="rect">
            <a:avLst/>
          </a:prstGeom>
        </p:spPr>
      </p:pic>
      <p:pic>
        <p:nvPicPr>
          <p:cNvPr id="3229" name="bg object 3229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776671" y="3216627"/>
            <a:ext cx="36239" cy="36243"/>
          </a:xfrm>
          <a:prstGeom prst="rect">
            <a:avLst/>
          </a:prstGeom>
        </p:spPr>
      </p:pic>
      <p:pic>
        <p:nvPicPr>
          <p:cNvPr id="3230" name="bg object 3230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843746" y="3216627"/>
            <a:ext cx="36239" cy="36243"/>
          </a:xfrm>
          <a:prstGeom prst="rect">
            <a:avLst/>
          </a:prstGeom>
        </p:spPr>
      </p:pic>
      <p:pic>
        <p:nvPicPr>
          <p:cNvPr id="3231" name="bg object 3231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910815" y="3216627"/>
            <a:ext cx="36239" cy="36243"/>
          </a:xfrm>
          <a:prstGeom prst="rect">
            <a:avLst/>
          </a:prstGeom>
        </p:spPr>
      </p:pic>
      <p:pic>
        <p:nvPicPr>
          <p:cNvPr id="3232" name="bg object 3232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910815" y="3283697"/>
            <a:ext cx="36239" cy="36230"/>
          </a:xfrm>
          <a:prstGeom prst="rect">
            <a:avLst/>
          </a:prstGeom>
        </p:spPr>
      </p:pic>
      <p:pic>
        <p:nvPicPr>
          <p:cNvPr id="3233" name="bg object 3233"/>
          <p:cNvPicPr/>
          <p:nvPr/>
        </p:nvPicPr>
        <p:blipFill>
          <a:blip r:embed="rId852" cstate="print"/>
          <a:stretch>
            <a:fillRect/>
          </a:stretch>
        </p:blipFill>
        <p:spPr>
          <a:xfrm>
            <a:off x="6112028" y="3283697"/>
            <a:ext cx="36239" cy="36230"/>
          </a:xfrm>
          <a:prstGeom prst="rect">
            <a:avLst/>
          </a:prstGeom>
        </p:spPr>
      </p:pic>
      <p:pic>
        <p:nvPicPr>
          <p:cNvPr id="3234" name="bg object 3234"/>
          <p:cNvPicPr/>
          <p:nvPr/>
        </p:nvPicPr>
        <p:blipFill>
          <a:blip r:embed="rId864" cstate="print"/>
          <a:stretch>
            <a:fillRect/>
          </a:stretch>
        </p:blipFill>
        <p:spPr>
          <a:xfrm>
            <a:off x="8258283" y="3283697"/>
            <a:ext cx="36239" cy="36230"/>
          </a:xfrm>
          <a:prstGeom prst="rect">
            <a:avLst/>
          </a:prstGeom>
        </p:spPr>
      </p:pic>
      <p:pic>
        <p:nvPicPr>
          <p:cNvPr id="3235" name="bg object 3235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563347" y="3417825"/>
            <a:ext cx="36239" cy="36237"/>
          </a:xfrm>
          <a:prstGeom prst="rect">
            <a:avLst/>
          </a:prstGeom>
        </p:spPr>
      </p:pic>
      <p:pic>
        <p:nvPicPr>
          <p:cNvPr id="3236" name="bg object 3236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697491" y="3484889"/>
            <a:ext cx="36239" cy="36237"/>
          </a:xfrm>
          <a:prstGeom prst="rect">
            <a:avLst/>
          </a:prstGeom>
        </p:spPr>
      </p:pic>
      <p:pic>
        <p:nvPicPr>
          <p:cNvPr id="3237" name="bg object 3237"/>
          <p:cNvPicPr/>
          <p:nvPr/>
        </p:nvPicPr>
        <p:blipFill>
          <a:blip r:embed="rId911" cstate="print"/>
          <a:stretch>
            <a:fillRect/>
          </a:stretch>
        </p:blipFill>
        <p:spPr>
          <a:xfrm>
            <a:off x="4032847" y="3484889"/>
            <a:ext cx="36239" cy="36237"/>
          </a:xfrm>
          <a:prstGeom prst="rect">
            <a:avLst/>
          </a:prstGeom>
        </p:spPr>
      </p:pic>
      <p:pic>
        <p:nvPicPr>
          <p:cNvPr id="3238" name="bg object 3238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295072" y="3551959"/>
            <a:ext cx="36233" cy="36230"/>
          </a:xfrm>
          <a:prstGeom prst="rect">
            <a:avLst/>
          </a:prstGeom>
        </p:spPr>
      </p:pic>
      <p:pic>
        <p:nvPicPr>
          <p:cNvPr id="3239" name="bg object 3239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630421" y="3551959"/>
            <a:ext cx="36233" cy="36230"/>
          </a:xfrm>
          <a:prstGeom prst="rect">
            <a:avLst/>
          </a:prstGeom>
        </p:spPr>
      </p:pic>
      <p:pic>
        <p:nvPicPr>
          <p:cNvPr id="3240" name="bg object 3240"/>
          <p:cNvPicPr/>
          <p:nvPr/>
        </p:nvPicPr>
        <p:blipFill>
          <a:blip r:embed="rId977" cstate="print"/>
          <a:stretch>
            <a:fillRect/>
          </a:stretch>
        </p:blipFill>
        <p:spPr>
          <a:xfrm>
            <a:off x="3965772" y="3551959"/>
            <a:ext cx="36239" cy="36230"/>
          </a:xfrm>
          <a:prstGeom prst="rect">
            <a:avLst/>
          </a:prstGeom>
        </p:spPr>
      </p:pic>
      <p:pic>
        <p:nvPicPr>
          <p:cNvPr id="3241" name="bg object 3241"/>
          <p:cNvPicPr/>
          <p:nvPr/>
        </p:nvPicPr>
        <p:blipFill>
          <a:blip r:embed="rId1485" cstate="print"/>
          <a:stretch>
            <a:fillRect/>
          </a:stretch>
        </p:blipFill>
        <p:spPr>
          <a:xfrm>
            <a:off x="5642534" y="3551959"/>
            <a:ext cx="36239" cy="36230"/>
          </a:xfrm>
          <a:prstGeom prst="rect">
            <a:avLst/>
          </a:prstGeom>
        </p:spPr>
      </p:pic>
      <p:pic>
        <p:nvPicPr>
          <p:cNvPr id="3242" name="bg object 3242"/>
          <p:cNvPicPr/>
          <p:nvPr/>
        </p:nvPicPr>
        <p:blipFill>
          <a:blip r:embed="rId928" cstate="print"/>
          <a:stretch>
            <a:fillRect/>
          </a:stretch>
        </p:blipFill>
        <p:spPr>
          <a:xfrm>
            <a:off x="6447383" y="3619024"/>
            <a:ext cx="36239" cy="36237"/>
          </a:xfrm>
          <a:prstGeom prst="rect">
            <a:avLst/>
          </a:prstGeom>
        </p:spPr>
      </p:pic>
      <p:pic>
        <p:nvPicPr>
          <p:cNvPr id="3243" name="bg object 3243"/>
          <p:cNvPicPr/>
          <p:nvPr/>
        </p:nvPicPr>
        <p:blipFill>
          <a:blip r:embed="rId1486" cstate="print"/>
          <a:stretch>
            <a:fillRect/>
          </a:stretch>
        </p:blipFill>
        <p:spPr>
          <a:xfrm>
            <a:off x="8660708" y="3619024"/>
            <a:ext cx="36239" cy="36237"/>
          </a:xfrm>
          <a:prstGeom prst="rect">
            <a:avLst/>
          </a:prstGeom>
        </p:spPr>
      </p:pic>
      <p:pic>
        <p:nvPicPr>
          <p:cNvPr id="3244" name="bg object 3244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2959710" y="3686087"/>
            <a:ext cx="36239" cy="36237"/>
          </a:xfrm>
          <a:prstGeom prst="rect">
            <a:avLst/>
          </a:prstGeom>
        </p:spPr>
      </p:pic>
      <p:pic>
        <p:nvPicPr>
          <p:cNvPr id="3245" name="bg object 3245"/>
          <p:cNvPicPr/>
          <p:nvPr/>
        </p:nvPicPr>
        <p:blipFill>
          <a:blip r:embed="rId964" cstate="print"/>
          <a:stretch>
            <a:fillRect/>
          </a:stretch>
        </p:blipFill>
        <p:spPr>
          <a:xfrm>
            <a:off x="3160929" y="3686087"/>
            <a:ext cx="36239" cy="36237"/>
          </a:xfrm>
          <a:prstGeom prst="rect">
            <a:avLst/>
          </a:prstGeom>
        </p:spPr>
      </p:pic>
      <p:pic>
        <p:nvPicPr>
          <p:cNvPr id="3246" name="bg object 3246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96279" y="3753152"/>
            <a:ext cx="36239" cy="36243"/>
          </a:xfrm>
          <a:prstGeom prst="rect">
            <a:avLst/>
          </a:prstGeom>
        </p:spPr>
      </p:pic>
      <p:pic>
        <p:nvPicPr>
          <p:cNvPr id="3247" name="bg object 3247"/>
          <p:cNvPicPr/>
          <p:nvPr/>
        </p:nvPicPr>
        <p:blipFill>
          <a:blip r:embed="rId1487" cstate="print"/>
          <a:stretch>
            <a:fillRect/>
          </a:stretch>
        </p:blipFill>
        <p:spPr>
          <a:xfrm>
            <a:off x="3496279" y="3820222"/>
            <a:ext cx="36239" cy="36237"/>
          </a:xfrm>
          <a:prstGeom prst="rect">
            <a:avLst/>
          </a:prstGeom>
        </p:spPr>
      </p:pic>
      <p:pic>
        <p:nvPicPr>
          <p:cNvPr id="3248" name="bg object 3248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831635" y="3887280"/>
            <a:ext cx="36239" cy="36243"/>
          </a:xfrm>
          <a:prstGeom prst="rect">
            <a:avLst/>
          </a:prstGeom>
        </p:spPr>
      </p:pic>
      <p:pic>
        <p:nvPicPr>
          <p:cNvPr id="3249" name="bg object 3249"/>
          <p:cNvPicPr/>
          <p:nvPr/>
        </p:nvPicPr>
        <p:blipFill>
          <a:blip r:embed="rId967" cstate="print"/>
          <a:stretch>
            <a:fillRect/>
          </a:stretch>
        </p:blipFill>
        <p:spPr>
          <a:xfrm>
            <a:off x="7520508" y="3887286"/>
            <a:ext cx="36239" cy="36237"/>
          </a:xfrm>
          <a:prstGeom prst="rect">
            <a:avLst/>
          </a:prstGeom>
        </p:spPr>
      </p:pic>
      <p:pic>
        <p:nvPicPr>
          <p:cNvPr id="3250" name="bg object 3250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429210" y="4088478"/>
            <a:ext cx="36239" cy="36237"/>
          </a:xfrm>
          <a:prstGeom prst="rect">
            <a:avLst/>
          </a:prstGeom>
        </p:spPr>
      </p:pic>
      <p:pic>
        <p:nvPicPr>
          <p:cNvPr id="3251" name="bg object 3251"/>
          <p:cNvPicPr/>
          <p:nvPr/>
        </p:nvPicPr>
        <p:blipFill>
          <a:blip r:embed="rId967" cstate="print"/>
          <a:stretch>
            <a:fillRect/>
          </a:stretch>
        </p:blipFill>
        <p:spPr>
          <a:xfrm>
            <a:off x="7386364" y="4088478"/>
            <a:ext cx="36239" cy="36243"/>
          </a:xfrm>
          <a:prstGeom prst="rect">
            <a:avLst/>
          </a:prstGeom>
        </p:spPr>
      </p:pic>
      <p:pic>
        <p:nvPicPr>
          <p:cNvPr id="3252" name="bg object 3252"/>
          <p:cNvPicPr/>
          <p:nvPr/>
        </p:nvPicPr>
        <p:blipFill>
          <a:blip r:embed="rId667" cstate="print"/>
          <a:stretch>
            <a:fillRect/>
          </a:stretch>
        </p:blipFill>
        <p:spPr>
          <a:xfrm>
            <a:off x="5309775" y="4091069"/>
            <a:ext cx="31058" cy="31062"/>
          </a:xfrm>
          <a:prstGeom prst="rect">
            <a:avLst/>
          </a:prstGeom>
        </p:spPr>
      </p:pic>
      <p:pic>
        <p:nvPicPr>
          <p:cNvPr id="3253" name="bg object 3253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3831635" y="4356747"/>
            <a:ext cx="36239" cy="36230"/>
          </a:xfrm>
          <a:prstGeom prst="rect">
            <a:avLst/>
          </a:prstGeom>
        </p:spPr>
      </p:pic>
      <p:pic>
        <p:nvPicPr>
          <p:cNvPr id="3254" name="bg object 3254"/>
          <p:cNvPicPr/>
          <p:nvPr/>
        </p:nvPicPr>
        <p:blipFill>
          <a:blip r:embed="rId1488" cstate="print"/>
          <a:stretch>
            <a:fillRect/>
          </a:stretch>
        </p:blipFill>
        <p:spPr>
          <a:xfrm>
            <a:off x="8057071" y="4423811"/>
            <a:ext cx="36245" cy="36237"/>
          </a:xfrm>
          <a:prstGeom prst="rect">
            <a:avLst/>
          </a:prstGeom>
        </p:spPr>
      </p:pic>
      <p:pic>
        <p:nvPicPr>
          <p:cNvPr id="3255" name="bg object 3255"/>
          <p:cNvPicPr/>
          <p:nvPr/>
        </p:nvPicPr>
        <p:blipFill>
          <a:blip r:embed="rId1489" cstate="print"/>
          <a:stretch>
            <a:fillRect/>
          </a:stretch>
        </p:blipFill>
        <p:spPr>
          <a:xfrm>
            <a:off x="6648590" y="4490881"/>
            <a:ext cx="36239" cy="36237"/>
          </a:xfrm>
          <a:prstGeom prst="rect">
            <a:avLst/>
          </a:prstGeom>
        </p:spPr>
      </p:pic>
      <p:pic>
        <p:nvPicPr>
          <p:cNvPr id="3256" name="bg object 3256"/>
          <p:cNvPicPr/>
          <p:nvPr/>
        </p:nvPicPr>
        <p:blipFill>
          <a:blip r:embed="rId1490" cstate="print"/>
          <a:stretch>
            <a:fillRect/>
          </a:stretch>
        </p:blipFill>
        <p:spPr>
          <a:xfrm>
            <a:off x="8459495" y="4759149"/>
            <a:ext cx="36239" cy="36230"/>
          </a:xfrm>
          <a:prstGeom prst="rect">
            <a:avLst/>
          </a:prstGeom>
        </p:spPr>
      </p:pic>
      <p:pic>
        <p:nvPicPr>
          <p:cNvPr id="3257" name="bg object 3257"/>
          <p:cNvPicPr/>
          <p:nvPr/>
        </p:nvPicPr>
        <p:blipFill>
          <a:blip r:embed="rId1073" cstate="print"/>
          <a:stretch>
            <a:fillRect/>
          </a:stretch>
        </p:blipFill>
        <p:spPr>
          <a:xfrm>
            <a:off x="4636478" y="4826207"/>
            <a:ext cx="36239" cy="36237"/>
          </a:xfrm>
          <a:prstGeom prst="rect">
            <a:avLst/>
          </a:prstGeom>
        </p:spPr>
      </p:pic>
      <p:pic>
        <p:nvPicPr>
          <p:cNvPr id="3258" name="bg object 3258"/>
          <p:cNvPicPr/>
          <p:nvPr/>
        </p:nvPicPr>
        <p:blipFill>
          <a:blip r:embed="rId1095" cstate="print"/>
          <a:stretch>
            <a:fillRect/>
          </a:stretch>
        </p:blipFill>
        <p:spPr>
          <a:xfrm>
            <a:off x="8794845" y="4826207"/>
            <a:ext cx="36233" cy="36243"/>
          </a:xfrm>
          <a:prstGeom prst="rect">
            <a:avLst/>
          </a:prstGeom>
        </p:spPr>
      </p:pic>
      <p:pic>
        <p:nvPicPr>
          <p:cNvPr id="3259" name="bg object 3259"/>
          <p:cNvPicPr/>
          <p:nvPr/>
        </p:nvPicPr>
        <p:blipFill>
          <a:blip r:embed="rId1108" cstate="print"/>
          <a:stretch>
            <a:fillRect/>
          </a:stretch>
        </p:blipFill>
        <p:spPr>
          <a:xfrm>
            <a:off x="8996064" y="4893271"/>
            <a:ext cx="36239" cy="36237"/>
          </a:xfrm>
          <a:prstGeom prst="rect">
            <a:avLst/>
          </a:prstGeom>
        </p:spPr>
      </p:pic>
      <p:pic>
        <p:nvPicPr>
          <p:cNvPr id="3260" name="bg object 3260"/>
          <p:cNvPicPr/>
          <p:nvPr/>
        </p:nvPicPr>
        <p:blipFill>
          <a:blip r:embed="rId1115" cstate="print"/>
          <a:stretch>
            <a:fillRect/>
          </a:stretch>
        </p:blipFill>
        <p:spPr>
          <a:xfrm>
            <a:off x="4703547" y="5027406"/>
            <a:ext cx="36239" cy="36237"/>
          </a:xfrm>
          <a:prstGeom prst="rect">
            <a:avLst/>
          </a:prstGeom>
        </p:spPr>
      </p:pic>
      <p:pic>
        <p:nvPicPr>
          <p:cNvPr id="3261" name="bg object 3261"/>
          <p:cNvPicPr/>
          <p:nvPr/>
        </p:nvPicPr>
        <p:blipFill>
          <a:blip r:embed="rId1491" cstate="print"/>
          <a:stretch>
            <a:fillRect/>
          </a:stretch>
        </p:blipFill>
        <p:spPr>
          <a:xfrm>
            <a:off x="4636478" y="5094469"/>
            <a:ext cx="36239" cy="36237"/>
          </a:xfrm>
          <a:prstGeom prst="rect">
            <a:avLst/>
          </a:prstGeom>
        </p:spPr>
      </p:pic>
      <p:pic>
        <p:nvPicPr>
          <p:cNvPr id="3262" name="bg object 3262"/>
          <p:cNvPicPr/>
          <p:nvPr/>
        </p:nvPicPr>
        <p:blipFill>
          <a:blip r:embed="rId1126" cstate="print"/>
          <a:stretch>
            <a:fillRect/>
          </a:stretch>
        </p:blipFill>
        <p:spPr>
          <a:xfrm>
            <a:off x="6380309" y="5161540"/>
            <a:ext cx="36239" cy="36237"/>
          </a:xfrm>
          <a:prstGeom prst="rect">
            <a:avLst/>
          </a:prstGeom>
        </p:spPr>
      </p:pic>
      <p:pic>
        <p:nvPicPr>
          <p:cNvPr id="3263" name="bg object 3263"/>
          <p:cNvPicPr/>
          <p:nvPr/>
        </p:nvPicPr>
        <p:blipFill>
          <a:blip r:embed="rId1492" cstate="print"/>
          <a:stretch>
            <a:fillRect/>
          </a:stretch>
        </p:blipFill>
        <p:spPr>
          <a:xfrm>
            <a:off x="8392427" y="5295668"/>
            <a:ext cx="36239" cy="36237"/>
          </a:xfrm>
          <a:prstGeom prst="rect">
            <a:avLst/>
          </a:prstGeom>
        </p:spPr>
      </p:pic>
      <p:pic>
        <p:nvPicPr>
          <p:cNvPr id="3264" name="bg object 3264"/>
          <p:cNvPicPr/>
          <p:nvPr/>
        </p:nvPicPr>
        <p:blipFill>
          <a:blip r:embed="rId1493" cstate="print"/>
          <a:stretch>
            <a:fillRect/>
          </a:stretch>
        </p:blipFill>
        <p:spPr>
          <a:xfrm>
            <a:off x="4099915" y="5362732"/>
            <a:ext cx="36233" cy="36230"/>
          </a:xfrm>
          <a:prstGeom prst="rect">
            <a:avLst/>
          </a:prstGeom>
        </p:spPr>
      </p:pic>
      <p:pic>
        <p:nvPicPr>
          <p:cNvPr id="3265" name="bg object 3265"/>
          <p:cNvPicPr/>
          <p:nvPr/>
        </p:nvPicPr>
        <p:blipFill>
          <a:blip r:embed="rId1494" cstate="print"/>
          <a:stretch>
            <a:fillRect/>
          </a:stretch>
        </p:blipFill>
        <p:spPr>
          <a:xfrm>
            <a:off x="4435271" y="5362732"/>
            <a:ext cx="36233" cy="36230"/>
          </a:xfrm>
          <a:prstGeom prst="rect">
            <a:avLst/>
          </a:prstGeom>
        </p:spPr>
      </p:pic>
      <p:pic>
        <p:nvPicPr>
          <p:cNvPr id="3266" name="bg object 3266"/>
          <p:cNvPicPr/>
          <p:nvPr/>
        </p:nvPicPr>
        <p:blipFill>
          <a:blip r:embed="rId1495" cstate="print"/>
          <a:stretch>
            <a:fillRect/>
          </a:stretch>
        </p:blipFill>
        <p:spPr>
          <a:xfrm>
            <a:off x="6179103" y="5362732"/>
            <a:ext cx="36239" cy="36243"/>
          </a:xfrm>
          <a:prstGeom prst="rect">
            <a:avLst/>
          </a:prstGeom>
        </p:spPr>
      </p:pic>
      <p:pic>
        <p:nvPicPr>
          <p:cNvPr id="3267" name="bg object 3267"/>
          <p:cNvPicPr/>
          <p:nvPr/>
        </p:nvPicPr>
        <p:blipFill>
          <a:blip r:embed="rId1496" cstate="print"/>
          <a:stretch>
            <a:fillRect/>
          </a:stretch>
        </p:blipFill>
        <p:spPr>
          <a:xfrm>
            <a:off x="9130201" y="5362738"/>
            <a:ext cx="36233" cy="36237"/>
          </a:xfrm>
          <a:prstGeom prst="rect">
            <a:avLst/>
          </a:prstGeom>
        </p:spPr>
      </p:pic>
      <p:pic>
        <p:nvPicPr>
          <p:cNvPr id="3268" name="bg object 3268"/>
          <p:cNvPicPr/>
          <p:nvPr/>
        </p:nvPicPr>
        <p:blipFill>
          <a:blip r:embed="rId1497" cstate="print"/>
          <a:stretch>
            <a:fillRect/>
          </a:stretch>
        </p:blipFill>
        <p:spPr>
          <a:xfrm>
            <a:off x="9800907" y="5496873"/>
            <a:ext cx="36233" cy="36230"/>
          </a:xfrm>
          <a:prstGeom prst="rect">
            <a:avLst/>
          </a:prstGeom>
        </p:spPr>
      </p:pic>
      <p:pic>
        <p:nvPicPr>
          <p:cNvPr id="3269" name="bg object 3269"/>
          <p:cNvPicPr/>
          <p:nvPr/>
        </p:nvPicPr>
        <p:blipFill>
          <a:blip r:embed="rId1498" cstate="print"/>
          <a:stretch>
            <a:fillRect/>
          </a:stretch>
        </p:blipFill>
        <p:spPr>
          <a:xfrm>
            <a:off x="2160048" y="4093659"/>
            <a:ext cx="25882" cy="258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014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4.svg"/><Relationship Id="rId3" Type="http://schemas.openxmlformats.org/officeDocument/2006/relationships/image" Target="../media/image1499.png"/><Relationship Id="rId7" Type="http://schemas.openxmlformats.org/officeDocument/2006/relationships/image" Target="../media/image150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2.svg"/><Relationship Id="rId5" Type="http://schemas.openxmlformats.org/officeDocument/2006/relationships/image" Target="../media/image1501.png"/><Relationship Id="rId4" Type="http://schemas.openxmlformats.org/officeDocument/2006/relationships/image" Target="../media/image150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0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3.svg"/><Relationship Id="rId3" Type="http://schemas.openxmlformats.org/officeDocument/2006/relationships/image" Target="../media/image1508.png"/><Relationship Id="rId7" Type="http://schemas.openxmlformats.org/officeDocument/2006/relationships/image" Target="../media/image1512.png"/><Relationship Id="rId2" Type="http://schemas.openxmlformats.org/officeDocument/2006/relationships/image" Target="../media/image15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1.svg"/><Relationship Id="rId5" Type="http://schemas.openxmlformats.org/officeDocument/2006/relationships/image" Target="../media/image1510.png"/><Relationship Id="rId4" Type="http://schemas.openxmlformats.org/officeDocument/2006/relationships/image" Target="../media/image150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310.png"/><Relationship Id="rId7" Type="http://schemas.openxmlformats.org/officeDocument/2006/relationships/image" Target="../media/image32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.xml"/><Relationship Id="rId11" Type="http://schemas.openxmlformats.org/officeDocument/2006/relationships/image" Target="../media/image1515.svg"/><Relationship Id="rId5" Type="http://schemas.openxmlformats.org/officeDocument/2006/relationships/image" Target="../media/image3110.png"/><Relationship Id="rId10" Type="http://schemas.openxmlformats.org/officeDocument/2006/relationships/image" Target="../media/image1514.png"/><Relationship Id="rId4" Type="http://schemas.openxmlformats.org/officeDocument/2006/relationships/customXml" Target="../ink/ink2.xml"/><Relationship Id="rId9" Type="http://schemas.openxmlformats.org/officeDocument/2006/relationships/customXml" Target="../ink/ink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31.png"/><Relationship Id="rId21" Type="http://schemas.openxmlformats.org/officeDocument/2006/relationships/image" Target="../media/image1535.png"/><Relationship Id="rId42" Type="http://schemas.openxmlformats.org/officeDocument/2006/relationships/image" Target="../media/image1556.png"/><Relationship Id="rId63" Type="http://schemas.openxmlformats.org/officeDocument/2006/relationships/image" Target="../media/image1577.png"/><Relationship Id="rId84" Type="http://schemas.openxmlformats.org/officeDocument/2006/relationships/image" Target="../media/image1598.png"/><Relationship Id="rId138" Type="http://schemas.openxmlformats.org/officeDocument/2006/relationships/image" Target="../media/image1652.png"/><Relationship Id="rId159" Type="http://schemas.openxmlformats.org/officeDocument/2006/relationships/image" Target="../media/image1673.png"/><Relationship Id="rId107" Type="http://schemas.openxmlformats.org/officeDocument/2006/relationships/image" Target="../media/image1621.png"/><Relationship Id="rId11" Type="http://schemas.openxmlformats.org/officeDocument/2006/relationships/image" Target="../media/image1525.png"/><Relationship Id="rId32" Type="http://schemas.openxmlformats.org/officeDocument/2006/relationships/image" Target="../media/image1546.png"/><Relationship Id="rId53" Type="http://schemas.openxmlformats.org/officeDocument/2006/relationships/image" Target="../media/image1567.png"/><Relationship Id="rId74" Type="http://schemas.openxmlformats.org/officeDocument/2006/relationships/image" Target="../media/image1588.png"/><Relationship Id="rId128" Type="http://schemas.openxmlformats.org/officeDocument/2006/relationships/image" Target="../media/image1642.png"/><Relationship Id="rId149" Type="http://schemas.openxmlformats.org/officeDocument/2006/relationships/image" Target="../media/image1663.png"/><Relationship Id="rId5" Type="http://schemas.openxmlformats.org/officeDocument/2006/relationships/image" Target="../media/image1519.png"/><Relationship Id="rId95" Type="http://schemas.openxmlformats.org/officeDocument/2006/relationships/image" Target="../media/image1609.png"/><Relationship Id="rId160" Type="http://schemas.openxmlformats.org/officeDocument/2006/relationships/image" Target="../media/image1674.png"/><Relationship Id="rId22" Type="http://schemas.openxmlformats.org/officeDocument/2006/relationships/image" Target="../media/image1536.png"/><Relationship Id="rId43" Type="http://schemas.openxmlformats.org/officeDocument/2006/relationships/image" Target="../media/image1557.png"/><Relationship Id="rId64" Type="http://schemas.openxmlformats.org/officeDocument/2006/relationships/image" Target="../media/image1578.png"/><Relationship Id="rId118" Type="http://schemas.openxmlformats.org/officeDocument/2006/relationships/image" Target="../media/image1632.png"/><Relationship Id="rId139" Type="http://schemas.openxmlformats.org/officeDocument/2006/relationships/image" Target="../media/image1653.png"/><Relationship Id="rId85" Type="http://schemas.openxmlformats.org/officeDocument/2006/relationships/image" Target="../media/image1599.png"/><Relationship Id="rId150" Type="http://schemas.openxmlformats.org/officeDocument/2006/relationships/image" Target="../media/image1664.png"/><Relationship Id="rId12" Type="http://schemas.openxmlformats.org/officeDocument/2006/relationships/image" Target="../media/image1526.png"/><Relationship Id="rId17" Type="http://schemas.openxmlformats.org/officeDocument/2006/relationships/image" Target="../media/image1531.png"/><Relationship Id="rId33" Type="http://schemas.openxmlformats.org/officeDocument/2006/relationships/image" Target="../media/image1547.png"/><Relationship Id="rId38" Type="http://schemas.openxmlformats.org/officeDocument/2006/relationships/image" Target="../media/image1552.png"/><Relationship Id="rId59" Type="http://schemas.openxmlformats.org/officeDocument/2006/relationships/image" Target="../media/image1573.png"/><Relationship Id="rId103" Type="http://schemas.openxmlformats.org/officeDocument/2006/relationships/image" Target="../media/image1617.png"/><Relationship Id="rId108" Type="http://schemas.openxmlformats.org/officeDocument/2006/relationships/image" Target="../media/image1622.png"/><Relationship Id="rId124" Type="http://schemas.openxmlformats.org/officeDocument/2006/relationships/image" Target="../media/image1638.png"/><Relationship Id="rId129" Type="http://schemas.openxmlformats.org/officeDocument/2006/relationships/image" Target="../media/image1643.png"/><Relationship Id="rId54" Type="http://schemas.openxmlformats.org/officeDocument/2006/relationships/image" Target="../media/image1568.png"/><Relationship Id="rId70" Type="http://schemas.openxmlformats.org/officeDocument/2006/relationships/image" Target="../media/image1584.png"/><Relationship Id="rId75" Type="http://schemas.openxmlformats.org/officeDocument/2006/relationships/image" Target="../media/image1589.png"/><Relationship Id="rId91" Type="http://schemas.openxmlformats.org/officeDocument/2006/relationships/image" Target="../media/image1605.png"/><Relationship Id="rId96" Type="http://schemas.openxmlformats.org/officeDocument/2006/relationships/image" Target="../media/image1610.png"/><Relationship Id="rId140" Type="http://schemas.openxmlformats.org/officeDocument/2006/relationships/image" Target="../media/image1654.png"/><Relationship Id="rId145" Type="http://schemas.openxmlformats.org/officeDocument/2006/relationships/image" Target="../media/image1659.png"/><Relationship Id="rId161" Type="http://schemas.openxmlformats.org/officeDocument/2006/relationships/image" Target="../media/image1675.png"/><Relationship Id="rId166" Type="http://schemas.openxmlformats.org/officeDocument/2006/relationships/image" Target="../media/image16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20.png"/><Relationship Id="rId23" Type="http://schemas.openxmlformats.org/officeDocument/2006/relationships/image" Target="../media/image1537.png"/><Relationship Id="rId28" Type="http://schemas.openxmlformats.org/officeDocument/2006/relationships/image" Target="../media/image1542.png"/><Relationship Id="rId49" Type="http://schemas.openxmlformats.org/officeDocument/2006/relationships/image" Target="../media/image1563.png"/><Relationship Id="rId114" Type="http://schemas.openxmlformats.org/officeDocument/2006/relationships/image" Target="../media/image1628.png"/><Relationship Id="rId119" Type="http://schemas.openxmlformats.org/officeDocument/2006/relationships/image" Target="../media/image1633.png"/><Relationship Id="rId44" Type="http://schemas.openxmlformats.org/officeDocument/2006/relationships/image" Target="../media/image1558.png"/><Relationship Id="rId60" Type="http://schemas.openxmlformats.org/officeDocument/2006/relationships/image" Target="../media/image1574.png"/><Relationship Id="rId65" Type="http://schemas.openxmlformats.org/officeDocument/2006/relationships/image" Target="../media/image1579.png"/><Relationship Id="rId81" Type="http://schemas.openxmlformats.org/officeDocument/2006/relationships/image" Target="../media/image1595.png"/><Relationship Id="rId86" Type="http://schemas.openxmlformats.org/officeDocument/2006/relationships/image" Target="../media/image1600.png"/><Relationship Id="rId130" Type="http://schemas.openxmlformats.org/officeDocument/2006/relationships/image" Target="../media/image1644.png"/><Relationship Id="rId135" Type="http://schemas.openxmlformats.org/officeDocument/2006/relationships/image" Target="../media/image1649.png"/><Relationship Id="rId151" Type="http://schemas.openxmlformats.org/officeDocument/2006/relationships/image" Target="../media/image1665.png"/><Relationship Id="rId156" Type="http://schemas.openxmlformats.org/officeDocument/2006/relationships/image" Target="../media/image1670.png"/><Relationship Id="rId13" Type="http://schemas.openxmlformats.org/officeDocument/2006/relationships/image" Target="../media/image1527.png"/><Relationship Id="rId18" Type="http://schemas.openxmlformats.org/officeDocument/2006/relationships/image" Target="../media/image1532.png"/><Relationship Id="rId39" Type="http://schemas.openxmlformats.org/officeDocument/2006/relationships/image" Target="../media/image1553.png"/><Relationship Id="rId109" Type="http://schemas.openxmlformats.org/officeDocument/2006/relationships/image" Target="../media/image1623.png"/><Relationship Id="rId34" Type="http://schemas.openxmlformats.org/officeDocument/2006/relationships/image" Target="../media/image1548.png"/><Relationship Id="rId50" Type="http://schemas.openxmlformats.org/officeDocument/2006/relationships/image" Target="../media/image1564.png"/><Relationship Id="rId55" Type="http://schemas.openxmlformats.org/officeDocument/2006/relationships/image" Target="../media/image1569.png"/><Relationship Id="rId76" Type="http://schemas.openxmlformats.org/officeDocument/2006/relationships/image" Target="../media/image1590.png"/><Relationship Id="rId97" Type="http://schemas.openxmlformats.org/officeDocument/2006/relationships/image" Target="../media/image1611.png"/><Relationship Id="rId104" Type="http://schemas.openxmlformats.org/officeDocument/2006/relationships/image" Target="../media/image1618.png"/><Relationship Id="rId120" Type="http://schemas.openxmlformats.org/officeDocument/2006/relationships/image" Target="../media/image1634.png"/><Relationship Id="rId125" Type="http://schemas.openxmlformats.org/officeDocument/2006/relationships/image" Target="../media/image1639.png"/><Relationship Id="rId141" Type="http://schemas.openxmlformats.org/officeDocument/2006/relationships/image" Target="../media/image1655.png"/><Relationship Id="rId146" Type="http://schemas.openxmlformats.org/officeDocument/2006/relationships/image" Target="../media/image1660.png"/><Relationship Id="rId167" Type="http://schemas.openxmlformats.org/officeDocument/2006/relationships/image" Target="../media/image1681.png"/><Relationship Id="rId7" Type="http://schemas.openxmlformats.org/officeDocument/2006/relationships/image" Target="../media/image1521.png"/><Relationship Id="rId71" Type="http://schemas.openxmlformats.org/officeDocument/2006/relationships/image" Target="../media/image1585.png"/><Relationship Id="rId92" Type="http://schemas.openxmlformats.org/officeDocument/2006/relationships/image" Target="../media/image1606.png"/><Relationship Id="rId162" Type="http://schemas.openxmlformats.org/officeDocument/2006/relationships/image" Target="../media/image1676.png"/><Relationship Id="rId2" Type="http://schemas.openxmlformats.org/officeDocument/2006/relationships/image" Target="../media/image1516.png"/><Relationship Id="rId29" Type="http://schemas.openxmlformats.org/officeDocument/2006/relationships/image" Target="../media/image1543.png"/><Relationship Id="rId24" Type="http://schemas.openxmlformats.org/officeDocument/2006/relationships/image" Target="../media/image1538.png"/><Relationship Id="rId40" Type="http://schemas.openxmlformats.org/officeDocument/2006/relationships/image" Target="../media/image1554.png"/><Relationship Id="rId45" Type="http://schemas.openxmlformats.org/officeDocument/2006/relationships/image" Target="../media/image1559.png"/><Relationship Id="rId66" Type="http://schemas.openxmlformats.org/officeDocument/2006/relationships/image" Target="../media/image1580.png"/><Relationship Id="rId87" Type="http://schemas.openxmlformats.org/officeDocument/2006/relationships/image" Target="../media/image1601.png"/><Relationship Id="rId110" Type="http://schemas.openxmlformats.org/officeDocument/2006/relationships/image" Target="../media/image1624.png"/><Relationship Id="rId115" Type="http://schemas.openxmlformats.org/officeDocument/2006/relationships/image" Target="../media/image1629.png"/><Relationship Id="rId131" Type="http://schemas.openxmlformats.org/officeDocument/2006/relationships/image" Target="../media/image1645.png"/><Relationship Id="rId136" Type="http://schemas.openxmlformats.org/officeDocument/2006/relationships/image" Target="../media/image1650.png"/><Relationship Id="rId157" Type="http://schemas.openxmlformats.org/officeDocument/2006/relationships/image" Target="../media/image1671.png"/><Relationship Id="rId61" Type="http://schemas.openxmlformats.org/officeDocument/2006/relationships/image" Target="../media/image1575.png"/><Relationship Id="rId82" Type="http://schemas.openxmlformats.org/officeDocument/2006/relationships/image" Target="../media/image1596.png"/><Relationship Id="rId152" Type="http://schemas.openxmlformats.org/officeDocument/2006/relationships/image" Target="../media/image1666.png"/><Relationship Id="rId19" Type="http://schemas.openxmlformats.org/officeDocument/2006/relationships/image" Target="../media/image1533.png"/><Relationship Id="rId14" Type="http://schemas.openxmlformats.org/officeDocument/2006/relationships/image" Target="../media/image1528.png"/><Relationship Id="rId30" Type="http://schemas.openxmlformats.org/officeDocument/2006/relationships/image" Target="../media/image1544.png"/><Relationship Id="rId35" Type="http://schemas.openxmlformats.org/officeDocument/2006/relationships/image" Target="../media/image1549.png"/><Relationship Id="rId56" Type="http://schemas.openxmlformats.org/officeDocument/2006/relationships/image" Target="../media/image1570.png"/><Relationship Id="rId77" Type="http://schemas.openxmlformats.org/officeDocument/2006/relationships/image" Target="../media/image1591.png"/><Relationship Id="rId100" Type="http://schemas.openxmlformats.org/officeDocument/2006/relationships/image" Target="../media/image1614.png"/><Relationship Id="rId105" Type="http://schemas.openxmlformats.org/officeDocument/2006/relationships/image" Target="../media/image1619.png"/><Relationship Id="rId126" Type="http://schemas.openxmlformats.org/officeDocument/2006/relationships/image" Target="../media/image1640.png"/><Relationship Id="rId147" Type="http://schemas.openxmlformats.org/officeDocument/2006/relationships/image" Target="../media/image1661.png"/><Relationship Id="rId8" Type="http://schemas.openxmlformats.org/officeDocument/2006/relationships/image" Target="../media/image1522.png"/><Relationship Id="rId51" Type="http://schemas.openxmlformats.org/officeDocument/2006/relationships/image" Target="../media/image1565.png"/><Relationship Id="rId72" Type="http://schemas.openxmlformats.org/officeDocument/2006/relationships/image" Target="../media/image1586.png"/><Relationship Id="rId93" Type="http://schemas.openxmlformats.org/officeDocument/2006/relationships/image" Target="../media/image1607.png"/><Relationship Id="rId98" Type="http://schemas.openxmlformats.org/officeDocument/2006/relationships/image" Target="../media/image1612.png"/><Relationship Id="rId121" Type="http://schemas.openxmlformats.org/officeDocument/2006/relationships/image" Target="../media/image1635.png"/><Relationship Id="rId142" Type="http://schemas.openxmlformats.org/officeDocument/2006/relationships/image" Target="../media/image1656.png"/><Relationship Id="rId163" Type="http://schemas.openxmlformats.org/officeDocument/2006/relationships/image" Target="../media/image1677.png"/><Relationship Id="rId3" Type="http://schemas.openxmlformats.org/officeDocument/2006/relationships/image" Target="../media/image1517.png"/><Relationship Id="rId25" Type="http://schemas.openxmlformats.org/officeDocument/2006/relationships/image" Target="../media/image1539.png"/><Relationship Id="rId46" Type="http://schemas.openxmlformats.org/officeDocument/2006/relationships/image" Target="../media/image1560.png"/><Relationship Id="rId67" Type="http://schemas.openxmlformats.org/officeDocument/2006/relationships/image" Target="../media/image1581.png"/><Relationship Id="rId116" Type="http://schemas.openxmlformats.org/officeDocument/2006/relationships/image" Target="../media/image1630.png"/><Relationship Id="rId137" Type="http://schemas.openxmlformats.org/officeDocument/2006/relationships/image" Target="../media/image1651.png"/><Relationship Id="rId158" Type="http://schemas.openxmlformats.org/officeDocument/2006/relationships/image" Target="../media/image1672.png"/><Relationship Id="rId20" Type="http://schemas.openxmlformats.org/officeDocument/2006/relationships/image" Target="../media/image1534.png"/><Relationship Id="rId41" Type="http://schemas.openxmlformats.org/officeDocument/2006/relationships/image" Target="../media/image1555.png"/><Relationship Id="rId62" Type="http://schemas.openxmlformats.org/officeDocument/2006/relationships/image" Target="../media/image1576.png"/><Relationship Id="rId83" Type="http://schemas.openxmlformats.org/officeDocument/2006/relationships/image" Target="../media/image1597.png"/><Relationship Id="rId88" Type="http://schemas.openxmlformats.org/officeDocument/2006/relationships/image" Target="../media/image1602.png"/><Relationship Id="rId111" Type="http://schemas.openxmlformats.org/officeDocument/2006/relationships/image" Target="../media/image1625.png"/><Relationship Id="rId132" Type="http://schemas.openxmlformats.org/officeDocument/2006/relationships/image" Target="../media/image1646.png"/><Relationship Id="rId153" Type="http://schemas.openxmlformats.org/officeDocument/2006/relationships/image" Target="../media/image1667.png"/><Relationship Id="rId15" Type="http://schemas.openxmlformats.org/officeDocument/2006/relationships/image" Target="../media/image1529.png"/><Relationship Id="rId36" Type="http://schemas.openxmlformats.org/officeDocument/2006/relationships/image" Target="../media/image1550.png"/><Relationship Id="rId57" Type="http://schemas.openxmlformats.org/officeDocument/2006/relationships/image" Target="../media/image1571.png"/><Relationship Id="rId106" Type="http://schemas.openxmlformats.org/officeDocument/2006/relationships/image" Target="../media/image1620.png"/><Relationship Id="rId127" Type="http://schemas.openxmlformats.org/officeDocument/2006/relationships/image" Target="../media/image1641.png"/><Relationship Id="rId10" Type="http://schemas.openxmlformats.org/officeDocument/2006/relationships/image" Target="../media/image1524.png"/><Relationship Id="rId31" Type="http://schemas.openxmlformats.org/officeDocument/2006/relationships/image" Target="../media/image1545.png"/><Relationship Id="rId52" Type="http://schemas.openxmlformats.org/officeDocument/2006/relationships/image" Target="../media/image1566.png"/><Relationship Id="rId73" Type="http://schemas.openxmlformats.org/officeDocument/2006/relationships/image" Target="../media/image1587.png"/><Relationship Id="rId78" Type="http://schemas.openxmlformats.org/officeDocument/2006/relationships/image" Target="../media/image1592.png"/><Relationship Id="rId94" Type="http://schemas.openxmlformats.org/officeDocument/2006/relationships/image" Target="../media/image1608.png"/><Relationship Id="rId99" Type="http://schemas.openxmlformats.org/officeDocument/2006/relationships/image" Target="../media/image1613.png"/><Relationship Id="rId101" Type="http://schemas.openxmlformats.org/officeDocument/2006/relationships/image" Target="../media/image1615.png"/><Relationship Id="rId122" Type="http://schemas.openxmlformats.org/officeDocument/2006/relationships/image" Target="../media/image1636.png"/><Relationship Id="rId143" Type="http://schemas.openxmlformats.org/officeDocument/2006/relationships/image" Target="../media/image1657.png"/><Relationship Id="rId148" Type="http://schemas.openxmlformats.org/officeDocument/2006/relationships/image" Target="../media/image1662.png"/><Relationship Id="rId164" Type="http://schemas.openxmlformats.org/officeDocument/2006/relationships/image" Target="../media/image1678.png"/><Relationship Id="rId4" Type="http://schemas.openxmlformats.org/officeDocument/2006/relationships/image" Target="../media/image1518.png"/><Relationship Id="rId9" Type="http://schemas.openxmlformats.org/officeDocument/2006/relationships/image" Target="../media/image1523.png"/><Relationship Id="rId26" Type="http://schemas.openxmlformats.org/officeDocument/2006/relationships/image" Target="../media/image1540.png"/><Relationship Id="rId47" Type="http://schemas.openxmlformats.org/officeDocument/2006/relationships/image" Target="../media/image1561.png"/><Relationship Id="rId68" Type="http://schemas.openxmlformats.org/officeDocument/2006/relationships/image" Target="../media/image1582.png"/><Relationship Id="rId89" Type="http://schemas.openxmlformats.org/officeDocument/2006/relationships/image" Target="../media/image1603.png"/><Relationship Id="rId112" Type="http://schemas.openxmlformats.org/officeDocument/2006/relationships/image" Target="../media/image1626.png"/><Relationship Id="rId133" Type="http://schemas.openxmlformats.org/officeDocument/2006/relationships/image" Target="../media/image1647.png"/><Relationship Id="rId154" Type="http://schemas.openxmlformats.org/officeDocument/2006/relationships/image" Target="../media/image1668.png"/><Relationship Id="rId16" Type="http://schemas.openxmlformats.org/officeDocument/2006/relationships/image" Target="../media/image1530.png"/><Relationship Id="rId37" Type="http://schemas.openxmlformats.org/officeDocument/2006/relationships/image" Target="../media/image1551.png"/><Relationship Id="rId58" Type="http://schemas.openxmlformats.org/officeDocument/2006/relationships/image" Target="../media/image1572.png"/><Relationship Id="rId79" Type="http://schemas.openxmlformats.org/officeDocument/2006/relationships/image" Target="../media/image1593.png"/><Relationship Id="rId102" Type="http://schemas.openxmlformats.org/officeDocument/2006/relationships/image" Target="../media/image1616.png"/><Relationship Id="rId123" Type="http://schemas.openxmlformats.org/officeDocument/2006/relationships/image" Target="../media/image1637.png"/><Relationship Id="rId144" Type="http://schemas.openxmlformats.org/officeDocument/2006/relationships/image" Target="../media/image1658.png"/><Relationship Id="rId90" Type="http://schemas.openxmlformats.org/officeDocument/2006/relationships/image" Target="../media/image1604.png"/><Relationship Id="rId165" Type="http://schemas.openxmlformats.org/officeDocument/2006/relationships/image" Target="../media/image1679.png"/><Relationship Id="rId27" Type="http://schemas.openxmlformats.org/officeDocument/2006/relationships/image" Target="../media/image1541.png"/><Relationship Id="rId48" Type="http://schemas.openxmlformats.org/officeDocument/2006/relationships/image" Target="../media/image1562.png"/><Relationship Id="rId69" Type="http://schemas.openxmlformats.org/officeDocument/2006/relationships/image" Target="../media/image1583.png"/><Relationship Id="rId113" Type="http://schemas.openxmlformats.org/officeDocument/2006/relationships/image" Target="../media/image1627.png"/><Relationship Id="rId134" Type="http://schemas.openxmlformats.org/officeDocument/2006/relationships/image" Target="../media/image1648.png"/><Relationship Id="rId80" Type="http://schemas.openxmlformats.org/officeDocument/2006/relationships/image" Target="../media/image1594.png"/><Relationship Id="rId155" Type="http://schemas.openxmlformats.org/officeDocument/2006/relationships/image" Target="../media/image16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00.png"/><Relationship Id="rId5" Type="http://schemas.microsoft.com/office/2014/relationships/chartEx" Target="../charts/chartEx2.xml"/><Relationship Id="rId4" Type="http://schemas.openxmlformats.org/officeDocument/2006/relationships/image" Target="../media/image5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9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33136" y="2164862"/>
            <a:ext cx="11345779" cy="1264138"/>
          </a:xfrm>
          <a:prstGeom prst="rect">
            <a:avLst/>
          </a:prstGeom>
        </p:spPr>
        <p:txBody>
          <a:bodyPr vert="horz" wrap="square" lIns="0" tIns="55064" rIns="0" bIns="0" rtlCol="0">
            <a:spAutoFit/>
          </a:bodyPr>
          <a:lstStyle/>
          <a:p>
            <a:pPr algn="ctr">
              <a:spcBef>
                <a:spcPts val="434"/>
              </a:spcBef>
            </a:pPr>
            <a:r>
              <a:rPr sz="3760" b="1" spc="-337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3760" b="1" spc="-34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760" b="1" spc="-3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3760" b="1" spc="-30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760" b="1" spc="-64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760" b="1" spc="-30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760" b="1" spc="-39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760" b="1" spc="-300" dirty="0">
                <a:solidFill>
                  <a:srgbClr val="FFFFFF"/>
                </a:solidFill>
                <a:latin typeface="Arial"/>
                <a:cs typeface="Arial"/>
              </a:rPr>
              <a:t>GIE</a:t>
            </a:r>
            <a:r>
              <a:rPr sz="3760" b="1" spc="-3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760" b="1" spc="-33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3760" b="1" spc="-3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760" b="1" spc="-3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760" b="1" spc="-30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760" b="1" spc="-2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760" b="1" spc="-26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760" b="1" spc="-557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760" b="1" spc="-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760" b="1" spc="-255" dirty="0">
                <a:solidFill>
                  <a:srgbClr val="FFFFFF"/>
                </a:solidFill>
                <a:latin typeface="Arial"/>
                <a:cs typeface="Arial"/>
              </a:rPr>
              <a:t>TTURIE</a:t>
            </a:r>
            <a:r>
              <a:rPr sz="3760" b="1" spc="-303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760" b="1" spc="-2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760" b="1" spc="-3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760" b="1" spc="-337" dirty="0">
                <a:solidFill>
                  <a:srgbClr val="FFFFFF"/>
                </a:solidFill>
                <a:latin typeface="Arial"/>
                <a:cs typeface="Arial"/>
              </a:rPr>
              <a:t>LOMBARDO</a:t>
            </a:r>
            <a:endParaRPr sz="3760" dirty="0">
              <a:latin typeface="Arial"/>
              <a:cs typeface="Arial"/>
            </a:endParaRPr>
          </a:p>
          <a:p>
            <a:pPr marL="770" algn="ctr">
              <a:spcBef>
                <a:spcPts val="379"/>
              </a:spcBef>
            </a:pPr>
            <a:r>
              <a:rPr sz="3760" spc="-227" dirty="0">
                <a:solidFill>
                  <a:srgbClr val="FFFFFF"/>
                </a:solidFill>
                <a:latin typeface="Arial"/>
                <a:cs typeface="Arial"/>
              </a:rPr>
              <a:t>TRA</a:t>
            </a:r>
            <a:r>
              <a:rPr sz="3760" spc="-3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760" spc="-282" dirty="0">
                <a:solidFill>
                  <a:srgbClr val="FFFFFF"/>
                </a:solidFill>
                <a:latin typeface="Arial"/>
                <a:cs typeface="Arial"/>
              </a:rPr>
              <a:t>RIPOSIZIONAMENTO</a:t>
            </a:r>
            <a:r>
              <a:rPr sz="3760" spc="-3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760" spc="-40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760" spc="-3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760" spc="-300" dirty="0">
                <a:solidFill>
                  <a:srgbClr val="FFFFFF"/>
                </a:solidFill>
                <a:latin typeface="Arial"/>
                <a:cs typeface="Arial"/>
              </a:rPr>
              <a:t>RIORGANIZZAZIONE</a:t>
            </a:r>
            <a:endParaRPr sz="376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9482" y="4208718"/>
            <a:ext cx="10113336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defTabSz="554492">
              <a:spcBef>
                <a:spcPts val="73"/>
              </a:spcBef>
            </a:pPr>
            <a:r>
              <a:rPr sz="2486" kern="0" spc="-88" dirty="0">
                <a:solidFill>
                  <a:srgbClr val="FFFFFF"/>
                </a:solidFill>
                <a:latin typeface="Arial"/>
                <a:cs typeface="Arial"/>
              </a:rPr>
              <a:t>Valeria</a:t>
            </a:r>
            <a:r>
              <a:rPr sz="2486" kern="0" spc="-2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86" kern="0" spc="-69" dirty="0">
                <a:solidFill>
                  <a:srgbClr val="FFFFFF"/>
                </a:solidFill>
                <a:latin typeface="Arial"/>
                <a:cs typeface="Arial"/>
              </a:rPr>
              <a:t>Negri,</a:t>
            </a:r>
            <a:r>
              <a:rPr sz="2486" kern="0" spc="-2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86" kern="0" dirty="0">
                <a:solidFill>
                  <a:srgbClr val="FFFFFF"/>
                </a:solidFill>
                <a:latin typeface="Arial"/>
                <a:cs typeface="Arial"/>
              </a:rPr>
              <a:t>Direttore</a:t>
            </a:r>
            <a:r>
              <a:rPr sz="2486" kern="0" spc="-2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86" kern="0" spc="-36" dirty="0">
                <a:solidFill>
                  <a:srgbClr val="FFFFFF"/>
                </a:solidFill>
                <a:latin typeface="Arial"/>
                <a:cs typeface="Arial"/>
              </a:rPr>
              <a:t>Centro</a:t>
            </a:r>
            <a:r>
              <a:rPr sz="2486" kern="0" spc="-2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86" kern="0" spc="-58" dirty="0">
                <a:solidFill>
                  <a:srgbClr val="FFFFFF"/>
                </a:solidFill>
                <a:latin typeface="Arial"/>
                <a:cs typeface="Arial"/>
              </a:rPr>
              <a:t>Studi,</a:t>
            </a:r>
            <a:r>
              <a:rPr sz="2486" kern="0" spc="-2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86" kern="0" spc="-12" dirty="0">
                <a:solidFill>
                  <a:srgbClr val="FFFFFF"/>
                </a:solidFill>
                <a:latin typeface="Arial"/>
                <a:cs typeface="Arial"/>
              </a:rPr>
              <a:t>Territorio</a:t>
            </a:r>
            <a:r>
              <a:rPr sz="2486" kern="0" spc="-2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86" kern="0" spc="-7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86" kern="0" spc="-20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86" kern="0" spc="-30" dirty="0">
                <a:solidFill>
                  <a:srgbClr val="FFFFFF"/>
                </a:solidFill>
                <a:latin typeface="Arial"/>
                <a:cs typeface="Arial"/>
              </a:rPr>
              <a:t>Ambient</a:t>
            </a:r>
            <a:r>
              <a:rPr sz="3729" kern="0" spc="-45" baseline="13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729" kern="0" spc="-314" baseline="1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729" kern="0" spc="-95" baseline="1355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3729" kern="0" spc="-314" baseline="1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729" kern="0" spc="-9" baseline="1355" dirty="0">
                <a:solidFill>
                  <a:srgbClr val="FFFFFF"/>
                </a:solidFill>
                <a:latin typeface="Arial"/>
                <a:cs typeface="Arial"/>
              </a:rPr>
              <a:t>Assolombarda</a:t>
            </a:r>
            <a:endParaRPr sz="3729" kern="0" baseline="1355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8531" y="3941454"/>
            <a:ext cx="10255040" cy="68156"/>
          </a:xfrm>
          <a:custGeom>
            <a:avLst/>
            <a:gdLst/>
            <a:ahLst/>
            <a:cxnLst/>
            <a:rect l="l" t="t" r="r" b="b"/>
            <a:pathLst>
              <a:path w="16911320" h="112395">
                <a:moveTo>
                  <a:pt x="16911150" y="0"/>
                </a:moveTo>
                <a:lnTo>
                  <a:pt x="0" y="0"/>
                </a:lnTo>
                <a:lnTo>
                  <a:pt x="0" y="111797"/>
                </a:lnTo>
                <a:lnTo>
                  <a:pt x="16911150" y="111797"/>
                </a:lnTo>
                <a:lnTo>
                  <a:pt x="16911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55270B0-FAFD-857C-BEA5-5F3D343B894C}"/>
              </a:ext>
            </a:extLst>
          </p:cNvPr>
          <p:cNvSpPr txBox="1"/>
          <p:nvPr/>
        </p:nvSpPr>
        <p:spPr>
          <a:xfrm>
            <a:off x="6132514" y="-11723"/>
            <a:ext cx="6059486" cy="6878806"/>
          </a:xfrm>
          <a:prstGeom prst="rect">
            <a:avLst/>
          </a:prstGeom>
          <a:solidFill>
            <a:srgbClr val="E3EBF7"/>
          </a:solidFill>
        </p:spPr>
        <p:txBody>
          <a:bodyPr wrap="square" rtlCol="0">
            <a:spAutoFit/>
          </a:bodyPr>
          <a:lstStyle/>
          <a:p>
            <a:endParaRPr lang="it-IT" sz="18700" dirty="0">
              <a:solidFill>
                <a:schemeClr val="bg1"/>
              </a:solidFill>
            </a:endParaRPr>
          </a:p>
          <a:p>
            <a:pPr algn="r"/>
            <a:endParaRPr lang="it-IT" sz="5400" dirty="0">
              <a:solidFill>
                <a:schemeClr val="bg1"/>
              </a:solidFill>
            </a:endParaRPr>
          </a:p>
          <a:p>
            <a:pPr algn="r"/>
            <a:r>
              <a:rPr lang="it-IT" sz="20000" b="1" spc="-3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EC4BF9C-CCD2-4DD4-870F-7DDBE84A0C2E}"/>
              </a:ext>
            </a:extLst>
          </p:cNvPr>
          <p:cNvSpPr/>
          <p:nvPr/>
        </p:nvSpPr>
        <p:spPr>
          <a:xfrm>
            <a:off x="909403" y="1395622"/>
            <a:ext cx="4396640" cy="1783471"/>
          </a:xfrm>
          <a:prstGeom prst="rect">
            <a:avLst/>
          </a:prstGeom>
          <a:solidFill>
            <a:srgbClr val="0448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pic>
        <p:nvPicPr>
          <p:cNvPr id="15" name="Elemento grafico 14" descr="Globo terrestre: Africa ed Europa con riempimento a tinta unita">
            <a:extLst>
              <a:ext uri="{FF2B5EF4-FFF2-40B4-BE49-F238E27FC236}">
                <a16:creationId xmlns:a16="http://schemas.microsoft.com/office/drawing/2014/main" id="{537B055E-EDDA-49C4-88F7-E377048D5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7467" y="1503001"/>
            <a:ext cx="1143470" cy="114347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EF2449D-2EB2-4B6B-ABC3-A380C28225FA}"/>
              </a:ext>
            </a:extLst>
          </p:cNvPr>
          <p:cNvSpPr txBox="1"/>
          <p:nvPr/>
        </p:nvSpPr>
        <p:spPr>
          <a:xfrm>
            <a:off x="994469" y="1523881"/>
            <a:ext cx="35216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23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Paesi serviti in media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801FC28A-23E9-4D1F-8F82-8928BB25D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27" y="159301"/>
            <a:ext cx="5550015" cy="58226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200" spc="-20" dirty="0"/>
              <a:t>Più Paesi serviti …</a:t>
            </a:r>
            <a:endParaRPr lang="en-GB" sz="3200" spc="-2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DEA622F-A815-414C-BB43-4EAFCD2B7DFF}"/>
              </a:ext>
            </a:extLst>
          </p:cNvPr>
          <p:cNvGrpSpPr/>
          <p:nvPr/>
        </p:nvGrpSpPr>
        <p:grpSpPr>
          <a:xfrm>
            <a:off x="3925637" y="4324444"/>
            <a:ext cx="4380253" cy="2514641"/>
            <a:chOff x="3842951" y="4210568"/>
            <a:chExt cx="3880021" cy="2514641"/>
          </a:xfrm>
          <a:effectLst/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FA6CDF6B-7326-4A4E-A02F-1232ECE53F12}"/>
                </a:ext>
              </a:extLst>
            </p:cNvPr>
            <p:cNvSpPr/>
            <p:nvPr/>
          </p:nvSpPr>
          <p:spPr>
            <a:xfrm>
              <a:off x="3842951" y="4210568"/>
              <a:ext cx="3880021" cy="2280798"/>
            </a:xfrm>
            <a:prstGeom prst="rect">
              <a:avLst/>
            </a:prstGeom>
            <a:solidFill>
              <a:srgbClr val="178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980E6771-7536-4089-9C12-ECAB1C4B0C6A}"/>
                </a:ext>
              </a:extLst>
            </p:cNvPr>
            <p:cNvGrpSpPr/>
            <p:nvPr/>
          </p:nvGrpSpPr>
          <p:grpSpPr>
            <a:xfrm>
              <a:off x="4021575" y="4321690"/>
              <a:ext cx="3521675" cy="2403519"/>
              <a:chOff x="4021575" y="4321690"/>
              <a:chExt cx="3521675" cy="2403519"/>
            </a:xfrm>
          </p:grpSpPr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E085D5D-A098-4AE1-B255-911C9DE88EEB}"/>
                  </a:ext>
                </a:extLst>
              </p:cNvPr>
              <p:cNvSpPr txBox="1"/>
              <p:nvPr/>
            </p:nvSpPr>
            <p:spPr>
              <a:xfrm>
                <a:off x="4021575" y="4847772"/>
                <a:ext cx="3521675" cy="1877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4400" b="1" dirty="0">
                    <a:solidFill>
                      <a:schemeClr val="bg1"/>
                    </a:solidFill>
                  </a:rPr>
                  <a:t>25,7%</a:t>
                </a:r>
              </a:p>
              <a:p>
                <a:r>
                  <a:rPr lang="it-IT" sz="2400" dirty="0">
                    <a:solidFill>
                      <a:schemeClr val="bg1"/>
                    </a:solidFill>
                  </a:rPr>
                  <a:t>Fatturato estero realizzato nel principale Paese</a:t>
                </a:r>
              </a:p>
            </p:txBody>
          </p:sp>
          <p:pic>
            <p:nvPicPr>
              <p:cNvPr id="28" name="Elemento grafico 27" descr="Monete contorno">
                <a:extLst>
                  <a:ext uri="{FF2B5EF4-FFF2-40B4-BE49-F238E27FC236}">
                    <a16:creationId xmlns:a16="http://schemas.microsoft.com/office/drawing/2014/main" id="{0B50F129-13CD-4713-A470-B9E9CE78F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419408" y="4321690"/>
                <a:ext cx="1123842" cy="1123842"/>
              </a:xfrm>
              <a:prstGeom prst="rect">
                <a:avLst/>
              </a:prstGeom>
            </p:spPr>
          </p:pic>
        </p:grpSp>
      </p:grp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BFB3B304-318A-42A3-8480-1174657F36AD}"/>
              </a:ext>
            </a:extLst>
          </p:cNvPr>
          <p:cNvSpPr txBox="1">
            <a:spLocks/>
          </p:cNvSpPr>
          <p:nvPr/>
        </p:nvSpPr>
        <p:spPr>
          <a:xfrm>
            <a:off x="8958160" y="63628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it-IT"/>
            </a:defPPr>
            <a:lvl1pPr marL="0" algn="r" defTabSz="457200" rtl="0" eaLnBrk="1" latinLnBrk="0" hangingPunct="1">
              <a:defRPr sz="1200" b="0" i="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B54E62-ECD5-CB45-BEBE-32883D2B1464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4693383-21F5-44C2-BE01-CA10B6C8E576}"/>
              </a:ext>
            </a:extLst>
          </p:cNvPr>
          <p:cNvSpPr txBox="1"/>
          <p:nvPr/>
        </p:nvSpPr>
        <p:spPr>
          <a:xfrm>
            <a:off x="354545" y="3540760"/>
            <a:ext cx="11506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spc="-20" dirty="0">
                <a:solidFill>
                  <a:schemeClr val="accent1"/>
                </a:solidFill>
                <a:latin typeface="Arial"/>
                <a:ea typeface="+mj-ea"/>
                <a:cs typeface="Arial"/>
              </a:rPr>
              <a:t>…maggiore concentrazione nel primo Paese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F4F7137-496E-9923-1620-02206E4D792A}"/>
              </a:ext>
            </a:extLst>
          </p:cNvPr>
          <p:cNvSpPr/>
          <p:nvPr/>
        </p:nvSpPr>
        <p:spPr>
          <a:xfrm>
            <a:off x="6918595" y="1366066"/>
            <a:ext cx="4396640" cy="1783471"/>
          </a:xfrm>
          <a:prstGeom prst="rect">
            <a:avLst/>
          </a:prstGeom>
          <a:solidFill>
            <a:srgbClr val="0448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ACD4AE-B8CA-531F-4162-D2335677EB47}"/>
              </a:ext>
            </a:extLst>
          </p:cNvPr>
          <p:cNvSpPr txBox="1"/>
          <p:nvPr/>
        </p:nvSpPr>
        <p:spPr>
          <a:xfrm>
            <a:off x="7102119" y="1523881"/>
            <a:ext cx="41368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>
                <a:solidFill>
                  <a:schemeClr val="bg1"/>
                </a:solidFill>
              </a:rPr>
              <a:t>44,2%</a:t>
            </a:r>
          </a:p>
          <a:p>
            <a:pPr algn="r"/>
            <a:r>
              <a:rPr lang="it-IT" sz="2400" dirty="0">
                <a:solidFill>
                  <a:schemeClr val="bg1"/>
                </a:solidFill>
              </a:rPr>
              <a:t>Quota di fatturato </a:t>
            </a:r>
          </a:p>
          <a:p>
            <a:pPr algn="r"/>
            <a:r>
              <a:rPr lang="it-IT" sz="2400" dirty="0">
                <a:solidFill>
                  <a:schemeClr val="bg1"/>
                </a:solidFill>
              </a:rPr>
              <a:t>realizzata all’estero nel 2022</a:t>
            </a:r>
          </a:p>
        </p:txBody>
      </p:sp>
      <p:pic>
        <p:nvPicPr>
          <p:cNvPr id="7" name="Elemento grafico 6" descr="Smile di Harvey Ball 45% con riempimento a tinta unita">
            <a:extLst>
              <a:ext uri="{FF2B5EF4-FFF2-40B4-BE49-F238E27FC236}">
                <a16:creationId xmlns:a16="http://schemas.microsoft.com/office/drawing/2014/main" id="{B1CE385F-25B1-0ABC-69CB-E83D20242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02119" y="1503001"/>
            <a:ext cx="1123942" cy="11239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0F0CE09-661C-E8B9-CE33-80309D74D506}"/>
              </a:ext>
            </a:extLst>
          </p:cNvPr>
          <p:cNvSpPr txBox="1"/>
          <p:nvPr/>
        </p:nvSpPr>
        <p:spPr>
          <a:xfrm>
            <a:off x="223935" y="6534926"/>
            <a:ext cx="7445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000" kern="100" dirty="0">
                <a:solidFill>
                  <a:srgbClr val="00428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Fonte: Indagine Internazionalizzazione 2023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03339B7C-C10A-FE3B-1B3F-A9A7F17D9627}"/>
              </a:ext>
            </a:extLst>
          </p:cNvPr>
          <p:cNvSpPr txBox="1">
            <a:spLocks/>
          </p:cNvSpPr>
          <p:nvPr/>
        </p:nvSpPr>
        <p:spPr>
          <a:xfrm>
            <a:off x="6280797" y="137635"/>
            <a:ext cx="5756476" cy="5822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300" b="0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spc="-20" dirty="0"/>
              <a:t>…più importanza dell’estero...</a:t>
            </a:r>
            <a:endParaRPr lang="en-GB" sz="3200" spc="-20" dirty="0"/>
          </a:p>
        </p:txBody>
      </p:sp>
    </p:spTree>
    <p:extLst>
      <p:ext uri="{BB962C8B-B14F-4D97-AF65-F5344CB8AC3E}">
        <p14:creationId xmlns:p14="http://schemas.microsoft.com/office/powerpoint/2010/main" val="5224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/>
      <p:bldP spid="18" grpId="0"/>
      <p:bldP spid="19" grpId="0"/>
      <p:bldP spid="4" grpId="0" animBg="1"/>
      <p:bldP spid="5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78DD3D-E64A-B166-85E6-1BC7BA9A7007}"/>
              </a:ext>
            </a:extLst>
          </p:cNvPr>
          <p:cNvSpPr txBox="1"/>
          <p:nvPr/>
        </p:nvSpPr>
        <p:spPr>
          <a:xfrm>
            <a:off x="7716762" y="-11723"/>
            <a:ext cx="4475237" cy="6878806"/>
          </a:xfrm>
          <a:prstGeom prst="rect">
            <a:avLst/>
          </a:prstGeom>
          <a:solidFill>
            <a:srgbClr val="E3EBF7"/>
          </a:solidFill>
        </p:spPr>
        <p:txBody>
          <a:bodyPr wrap="square" rtlCol="0">
            <a:spAutoFit/>
          </a:bodyPr>
          <a:lstStyle/>
          <a:p>
            <a:endParaRPr lang="it-IT" sz="18700" dirty="0">
              <a:solidFill>
                <a:schemeClr val="bg1"/>
              </a:solidFill>
            </a:endParaRPr>
          </a:p>
          <a:p>
            <a:pPr algn="r"/>
            <a:endParaRPr lang="it-IT" sz="5400" dirty="0">
              <a:solidFill>
                <a:schemeClr val="bg1"/>
              </a:solidFill>
            </a:endParaRPr>
          </a:p>
          <a:p>
            <a:pPr algn="r"/>
            <a:r>
              <a:rPr lang="it-IT" sz="20000" b="1" spc="-3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9" name="Immagine 8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id="{5D9FDA9A-1063-D5DD-FA0F-E98EFA2D9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855"/>
          <a:stretch/>
        </p:blipFill>
        <p:spPr>
          <a:xfrm>
            <a:off x="0" y="1184907"/>
            <a:ext cx="7775135" cy="5282584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478BB828-A29E-4AC0-9C51-5255764A5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112713"/>
            <a:ext cx="11227896" cy="929510"/>
          </a:xfrm>
        </p:spPr>
        <p:txBody>
          <a:bodyPr>
            <a:noAutofit/>
          </a:bodyPr>
          <a:lstStyle/>
          <a:p>
            <a:r>
              <a:rPr lang="it-IT" sz="3600" dirty="0"/>
              <a:t>In prospettiva soprattutto Stati Uniti, Germania e Francia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2" name="Immagine 1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DB037F81-4C32-5C56-157C-0F5ADB9776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29" r="28100"/>
          <a:stretch/>
        </p:blipFill>
        <p:spPr>
          <a:xfrm>
            <a:off x="7840628" y="1493134"/>
            <a:ext cx="3049365" cy="449711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FA9E26-A7FF-0749-3B63-FCFCF5EBE833}"/>
              </a:ext>
            </a:extLst>
          </p:cNvPr>
          <p:cNvSpPr txBox="1"/>
          <p:nvPr/>
        </p:nvSpPr>
        <p:spPr>
          <a:xfrm>
            <a:off x="10475857" y="1017486"/>
            <a:ext cx="176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chemeClr val="bg2">
                    <a:lumMod val="50000"/>
                  </a:schemeClr>
                </a:solidFill>
              </a:rPr>
              <a:t>Variazione rispetto</a:t>
            </a:r>
          </a:p>
          <a:p>
            <a:pPr algn="ctr"/>
            <a:r>
              <a:rPr lang="it-IT" sz="1400" i="1" dirty="0">
                <a:solidFill>
                  <a:schemeClr val="bg2">
                    <a:lumMod val="50000"/>
                  </a:schemeClr>
                </a:solidFill>
              </a:rPr>
              <a:t> ed. 2021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FC7A45-CDCC-2605-FF26-280B9D4E754C}"/>
              </a:ext>
            </a:extLst>
          </p:cNvPr>
          <p:cNvSpPr txBox="1"/>
          <p:nvPr/>
        </p:nvSpPr>
        <p:spPr>
          <a:xfrm>
            <a:off x="223935" y="6534926"/>
            <a:ext cx="7445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000" kern="100" dirty="0">
                <a:solidFill>
                  <a:srgbClr val="00428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Fonte: Indagine Internazionalizzazione 2023</a:t>
            </a:r>
          </a:p>
        </p:txBody>
      </p:sp>
      <p:pic>
        <p:nvPicPr>
          <p:cNvPr id="4" name="Immagine 3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669202F7-50FF-9704-6741-5A2E8FBD67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715" t="4229"/>
          <a:stretch/>
        </p:blipFill>
        <p:spPr>
          <a:xfrm>
            <a:off x="10938076" y="1495062"/>
            <a:ext cx="1157181" cy="44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6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8D06B7-20FA-D8F2-0E5D-AC05CEE42EB7}"/>
              </a:ext>
            </a:extLst>
          </p:cNvPr>
          <p:cNvSpPr txBox="1"/>
          <p:nvPr/>
        </p:nvSpPr>
        <p:spPr>
          <a:xfrm>
            <a:off x="6057136" y="-11723"/>
            <a:ext cx="6134864" cy="6878806"/>
          </a:xfrm>
          <a:prstGeom prst="rect">
            <a:avLst/>
          </a:prstGeom>
          <a:solidFill>
            <a:srgbClr val="E3EBF7"/>
          </a:solidFill>
        </p:spPr>
        <p:txBody>
          <a:bodyPr wrap="square" rtlCol="0">
            <a:spAutoFit/>
          </a:bodyPr>
          <a:lstStyle/>
          <a:p>
            <a:endParaRPr lang="it-IT" sz="18700" dirty="0">
              <a:solidFill>
                <a:schemeClr val="bg1"/>
              </a:solidFill>
            </a:endParaRPr>
          </a:p>
          <a:p>
            <a:pPr algn="r"/>
            <a:endParaRPr lang="it-IT" sz="5400" dirty="0">
              <a:solidFill>
                <a:schemeClr val="bg1"/>
              </a:solidFill>
            </a:endParaRPr>
          </a:p>
          <a:p>
            <a:pPr algn="r"/>
            <a:r>
              <a:rPr lang="it-IT" sz="20000" b="1" spc="-3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F178881-9AEC-BD48-6A6A-5322EC9D1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40" y="145925"/>
            <a:ext cx="11762892" cy="929510"/>
          </a:xfrm>
        </p:spPr>
        <p:txBody>
          <a:bodyPr>
            <a:noAutofit/>
          </a:bodyPr>
          <a:lstStyle/>
          <a:p>
            <a:r>
              <a:rPr lang="it-IT" sz="3600" dirty="0"/>
              <a:t>Priorità alla ricerca di controparti estere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134503C-771D-EEF6-61A6-BE8A1B514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807990"/>
              </p:ext>
            </p:extLst>
          </p:nvPr>
        </p:nvGraphicFramePr>
        <p:xfrm>
          <a:off x="1115743" y="1473314"/>
          <a:ext cx="1006856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4FF9847-95DB-7495-9551-A2A73A21E2DF}"/>
              </a:ext>
            </a:extLst>
          </p:cNvPr>
          <p:cNvCxnSpPr>
            <a:cxnSpLocks/>
          </p:cNvCxnSpPr>
          <p:nvPr/>
        </p:nvCxnSpPr>
        <p:spPr>
          <a:xfrm>
            <a:off x="6061275" y="1683720"/>
            <a:ext cx="0" cy="4828084"/>
          </a:xfrm>
          <a:prstGeom prst="line">
            <a:avLst/>
          </a:prstGeom>
          <a:ln w="19050">
            <a:solidFill>
              <a:srgbClr val="0448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EF4A885-F3F9-46ED-B6EF-83E51FDA523A}"/>
              </a:ext>
            </a:extLst>
          </p:cNvPr>
          <p:cNvSpPr txBox="1"/>
          <p:nvPr/>
        </p:nvSpPr>
        <p:spPr>
          <a:xfrm>
            <a:off x="1443801" y="1683720"/>
            <a:ext cx="45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Ricerca clienti, intermediari, commerciali esteri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D0E26FE-D8C7-81A2-654C-AC173695C98B}"/>
              </a:ext>
            </a:extLst>
          </p:cNvPr>
          <p:cNvSpPr txBox="1"/>
          <p:nvPr/>
        </p:nvSpPr>
        <p:spPr>
          <a:xfrm>
            <a:off x="1260421" y="2274813"/>
            <a:ext cx="4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Consulenza e formazione su tematiche tecniche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4469C3F-915F-F9EF-9130-2919975FA0C6}"/>
              </a:ext>
            </a:extLst>
          </p:cNvPr>
          <p:cNvSpPr txBox="1"/>
          <p:nvPr/>
        </p:nvSpPr>
        <p:spPr>
          <a:xfrm>
            <a:off x="1260421" y="2825696"/>
            <a:ext cx="4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Organizzazione di incontri B2B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9DEF83A-2519-2142-1714-692F3C19DBC7}"/>
              </a:ext>
            </a:extLst>
          </p:cNvPr>
          <p:cNvSpPr txBox="1"/>
          <p:nvPr/>
        </p:nvSpPr>
        <p:spPr>
          <a:xfrm>
            <a:off x="1260421" y="3230114"/>
            <a:ext cx="4761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Assistenza nella ricerca di finanziamenti agevolati per l’internazionalizzazione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A1389AC-D3B9-AA62-088A-5BF73BAAB31C}"/>
              </a:ext>
            </a:extLst>
          </p:cNvPr>
          <p:cNvSpPr txBox="1"/>
          <p:nvPr/>
        </p:nvSpPr>
        <p:spPr>
          <a:xfrm>
            <a:off x="1260421" y="3937267"/>
            <a:ext cx="4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Partecipazione a missioni commerciali all’estero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F9BF851-EF0F-A62A-1FE0-E775DEA525DD}"/>
              </a:ext>
            </a:extLst>
          </p:cNvPr>
          <p:cNvSpPr txBox="1"/>
          <p:nvPr/>
        </p:nvSpPr>
        <p:spPr>
          <a:xfrm>
            <a:off x="1260421" y="4488150"/>
            <a:ext cx="4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Servizio di accompagnamento in fiera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924B7E9-98D6-10E5-5160-2A1961BD6E7A}"/>
              </a:ext>
            </a:extLst>
          </p:cNvPr>
          <p:cNvSpPr txBox="1"/>
          <p:nvPr/>
        </p:nvSpPr>
        <p:spPr>
          <a:xfrm>
            <a:off x="760089" y="5027193"/>
            <a:ext cx="526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Supporto nell’accesso a piattaforme digitali di vendita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9806EAF-2411-577F-8FD3-AC11BD2E1BE8}"/>
              </a:ext>
            </a:extLst>
          </p:cNvPr>
          <p:cNvSpPr txBox="1"/>
          <p:nvPr/>
        </p:nvSpPr>
        <p:spPr>
          <a:xfrm>
            <a:off x="436645" y="5598900"/>
            <a:ext cx="562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Segnalazione e assistenza per partecipare a gare d’appalto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5E9834D-D232-28EA-634A-F7847F989478}"/>
              </a:ext>
            </a:extLst>
          </p:cNvPr>
          <p:cNvSpPr txBox="1"/>
          <p:nvPr/>
        </p:nvSpPr>
        <p:spPr>
          <a:xfrm>
            <a:off x="436645" y="6149783"/>
            <a:ext cx="562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C47FE4-1C65-14F5-AE3A-6D0F018A7940}"/>
              </a:ext>
            </a:extLst>
          </p:cNvPr>
          <p:cNvSpPr txBox="1"/>
          <p:nvPr/>
        </p:nvSpPr>
        <p:spPr>
          <a:xfrm>
            <a:off x="189210" y="6534926"/>
            <a:ext cx="7445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000" kern="100" dirty="0">
                <a:solidFill>
                  <a:srgbClr val="00428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Fonte: Indagine Internazionalizzazione 2023</a:t>
            </a:r>
          </a:p>
        </p:txBody>
      </p:sp>
    </p:spTree>
    <p:extLst>
      <p:ext uri="{BB962C8B-B14F-4D97-AF65-F5344CB8AC3E}">
        <p14:creationId xmlns:p14="http://schemas.microsoft.com/office/powerpoint/2010/main" val="415888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1CA23A-0B14-8B76-D7F5-11DB7402720F}"/>
              </a:ext>
            </a:extLst>
          </p:cNvPr>
          <p:cNvSpPr txBox="1"/>
          <p:nvPr/>
        </p:nvSpPr>
        <p:spPr>
          <a:xfrm>
            <a:off x="6132514" y="-11723"/>
            <a:ext cx="6059486" cy="6878806"/>
          </a:xfrm>
          <a:prstGeom prst="rect">
            <a:avLst/>
          </a:prstGeom>
          <a:solidFill>
            <a:srgbClr val="E3EBF7"/>
          </a:solidFill>
        </p:spPr>
        <p:txBody>
          <a:bodyPr wrap="square" rtlCol="0">
            <a:spAutoFit/>
          </a:bodyPr>
          <a:lstStyle/>
          <a:p>
            <a:endParaRPr lang="it-IT" sz="18700" dirty="0">
              <a:solidFill>
                <a:schemeClr val="bg1"/>
              </a:solidFill>
            </a:endParaRPr>
          </a:p>
          <a:p>
            <a:pPr algn="r"/>
            <a:endParaRPr lang="it-IT" sz="5400" dirty="0">
              <a:solidFill>
                <a:schemeClr val="bg1"/>
              </a:solidFill>
            </a:endParaRPr>
          </a:p>
          <a:p>
            <a:pPr algn="r"/>
            <a:r>
              <a:rPr lang="it-IT" sz="20000" b="1" spc="-3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F46884-B73E-677A-69F8-0FF9DB78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28" y="142040"/>
            <a:ext cx="11872534" cy="4626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3200" spc="-20" dirty="0"/>
              <a:t>Nel 2022 competitività in aumento rispetto al pre-Covid…</a:t>
            </a:r>
            <a:endParaRPr lang="it-IT" sz="3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F84C27-CC1B-CD20-26A9-773C320F47A5}"/>
              </a:ext>
            </a:extLst>
          </p:cNvPr>
          <p:cNvSpPr txBox="1"/>
          <p:nvPr/>
        </p:nvSpPr>
        <p:spPr>
          <a:xfrm>
            <a:off x="223935" y="6534926"/>
            <a:ext cx="7445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000" kern="100" dirty="0">
                <a:solidFill>
                  <a:srgbClr val="00428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Fonte: Indagine Internazionalizzazione 2023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9E06492-6AEA-82AE-806B-B06FF860C429}"/>
              </a:ext>
            </a:extLst>
          </p:cNvPr>
          <p:cNvSpPr txBox="1"/>
          <p:nvPr/>
        </p:nvSpPr>
        <p:spPr>
          <a:xfrm>
            <a:off x="1582644" y="1689420"/>
            <a:ext cx="8129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kern="100" dirty="0">
                <a:solidFill>
                  <a:srgbClr val="0448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Le imprese lombarde che hanno </a:t>
            </a:r>
            <a:r>
              <a:rPr lang="it-IT" sz="2400" b="1" kern="100" dirty="0">
                <a:solidFill>
                  <a:srgbClr val="0448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acquisito</a:t>
            </a:r>
            <a:r>
              <a:rPr lang="it-IT" sz="2400" kern="100" dirty="0">
                <a:solidFill>
                  <a:srgbClr val="0448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quote di mercato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7779CE7-4C5F-A75D-95F3-28563D5B4052}"/>
              </a:ext>
            </a:extLst>
          </p:cNvPr>
          <p:cNvSpPr txBox="1"/>
          <p:nvPr/>
        </p:nvSpPr>
        <p:spPr>
          <a:xfrm>
            <a:off x="1582644" y="1079887"/>
            <a:ext cx="162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44882"/>
                </a:solidFill>
              </a:rPr>
              <a:t>38,5%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8C12987-B58B-67C4-1DEB-A226B8CF2A06}"/>
              </a:ext>
            </a:extLst>
          </p:cNvPr>
          <p:cNvSpPr txBox="1"/>
          <p:nvPr/>
        </p:nvSpPr>
        <p:spPr>
          <a:xfrm>
            <a:off x="223935" y="5499049"/>
            <a:ext cx="114896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1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La tenuta è confermata dalla forte vivacità </a:t>
            </a:r>
          </a:p>
          <a:p>
            <a:r>
              <a:rPr lang="it-IT" sz="2400" i="1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dell’</a:t>
            </a:r>
            <a:r>
              <a:rPr lang="it-IT" sz="2400" b="1" i="1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export</a:t>
            </a:r>
            <a:r>
              <a:rPr lang="it-IT" sz="2400" i="1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i="1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manifatturiero lombardo: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3983C0B-A51A-F523-B572-90EABFCFD3C2}"/>
              </a:ext>
            </a:extLst>
          </p:cNvPr>
          <p:cNvSpPr txBox="1"/>
          <p:nvPr/>
        </p:nvSpPr>
        <p:spPr>
          <a:xfrm>
            <a:off x="6387575" y="5649256"/>
            <a:ext cx="401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+27,5% </a:t>
            </a:r>
            <a:r>
              <a:rPr lang="it-IT" sz="2400" i="1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nel 2022 sul 2019</a:t>
            </a:r>
            <a:endParaRPr lang="it-IT" sz="2800" i="1" kern="1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5B70AEF-0F31-0801-C17D-997366982385}"/>
              </a:ext>
            </a:extLst>
          </p:cNvPr>
          <p:cNvSpPr txBox="1"/>
          <p:nvPr/>
        </p:nvSpPr>
        <p:spPr>
          <a:xfrm>
            <a:off x="1611548" y="2844597"/>
            <a:ext cx="7445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Le imprese lombarde che le hanno</a:t>
            </a:r>
            <a:r>
              <a:rPr lang="it-IT" sz="2400" b="1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mantenute invariate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9926ECC-4B7C-3321-763D-B2E651695E18}"/>
              </a:ext>
            </a:extLst>
          </p:cNvPr>
          <p:cNvSpPr txBox="1"/>
          <p:nvPr/>
        </p:nvSpPr>
        <p:spPr>
          <a:xfrm>
            <a:off x="1611548" y="4146389"/>
            <a:ext cx="78554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Le imprese lombarde che hanno </a:t>
            </a:r>
            <a:r>
              <a:rPr lang="it-IT" sz="2400" b="1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perso quote di mercato</a:t>
            </a:r>
            <a:r>
              <a:rPr lang="it-IT" sz="24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it-IT" sz="20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 la maggior parte solo temporaneamente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7C97AED-3B71-1878-F9F7-665BC6AF3858}"/>
              </a:ext>
            </a:extLst>
          </p:cNvPr>
          <p:cNvSpPr txBox="1"/>
          <p:nvPr/>
        </p:nvSpPr>
        <p:spPr>
          <a:xfrm>
            <a:off x="1611548" y="2286529"/>
            <a:ext cx="178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44882"/>
                </a:solidFill>
              </a:rPr>
              <a:t>47,8%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3A6AC9A-0444-1259-E411-AB2AAFB2075B}"/>
              </a:ext>
            </a:extLst>
          </p:cNvPr>
          <p:cNvSpPr txBox="1"/>
          <p:nvPr/>
        </p:nvSpPr>
        <p:spPr>
          <a:xfrm>
            <a:off x="1582644" y="3575890"/>
            <a:ext cx="162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44882"/>
                </a:solidFill>
              </a:rPr>
              <a:t>10,3%</a:t>
            </a:r>
          </a:p>
        </p:txBody>
      </p:sp>
      <p:pic>
        <p:nvPicPr>
          <p:cNvPr id="21" name="Immagine 20" descr="Immagine che contiene simbolo, cerchio, logo, Elementi grafici&#10;&#10;Descrizione generata automaticamente">
            <a:extLst>
              <a:ext uri="{FF2B5EF4-FFF2-40B4-BE49-F238E27FC236}">
                <a16:creationId xmlns:a16="http://schemas.microsoft.com/office/drawing/2014/main" id="{4FA98AD5-574A-6D6C-BA9E-5A7008ECA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5" y="2088130"/>
            <a:ext cx="1261071" cy="1415615"/>
          </a:xfrm>
          <a:prstGeom prst="rect">
            <a:avLst/>
          </a:prstGeom>
        </p:spPr>
      </p:pic>
      <p:pic>
        <p:nvPicPr>
          <p:cNvPr id="25" name="Elemento grafico 24" descr="Segnale contorno">
            <a:extLst>
              <a:ext uri="{FF2B5EF4-FFF2-40B4-BE49-F238E27FC236}">
                <a16:creationId xmlns:a16="http://schemas.microsoft.com/office/drawing/2014/main" id="{33706C2D-B516-7A72-7FA6-44D209C36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690" y="1129354"/>
            <a:ext cx="1039563" cy="1039563"/>
          </a:xfrm>
          <a:prstGeom prst="rect">
            <a:avLst/>
          </a:prstGeom>
        </p:spPr>
      </p:pic>
      <p:pic>
        <p:nvPicPr>
          <p:cNvPr id="38" name="Elemento grafico 37" descr="Freccia a destra con riempimento a tinta unita">
            <a:extLst>
              <a:ext uri="{FF2B5EF4-FFF2-40B4-BE49-F238E27FC236}">
                <a16:creationId xmlns:a16="http://schemas.microsoft.com/office/drawing/2014/main" id="{21D24EA2-8855-006D-AD23-EF8FE57C3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9102893">
            <a:off x="304782" y="1031446"/>
            <a:ext cx="887116" cy="778651"/>
          </a:xfrm>
          <a:prstGeom prst="rect">
            <a:avLst/>
          </a:prstGeom>
        </p:spPr>
      </p:pic>
      <p:pic>
        <p:nvPicPr>
          <p:cNvPr id="42" name="Elemento grafico 41" descr="Smile di Harvey Ball 10% contorno">
            <a:extLst>
              <a:ext uri="{FF2B5EF4-FFF2-40B4-BE49-F238E27FC236}">
                <a16:creationId xmlns:a16="http://schemas.microsoft.com/office/drawing/2014/main" id="{01E3F4A1-666A-627A-924B-4B426ABCFC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6431" y="3509262"/>
            <a:ext cx="1542566" cy="154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6" grpId="0"/>
      <p:bldP spid="19" grpId="0"/>
      <p:bldP spid="20" grpId="0"/>
      <p:bldP spid="9" grpId="0"/>
      <p:bldP spid="18" grpId="0"/>
      <p:bldP spid="3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5E28568-7DD7-EBEC-BC0E-81F66B8FDC17}"/>
              </a:ext>
            </a:extLst>
          </p:cNvPr>
          <p:cNvSpPr txBox="1"/>
          <p:nvPr/>
        </p:nvSpPr>
        <p:spPr>
          <a:xfrm>
            <a:off x="6132514" y="-11723"/>
            <a:ext cx="6059486" cy="6878806"/>
          </a:xfrm>
          <a:prstGeom prst="rect">
            <a:avLst/>
          </a:prstGeom>
          <a:solidFill>
            <a:srgbClr val="E3EBF7"/>
          </a:solidFill>
        </p:spPr>
        <p:txBody>
          <a:bodyPr wrap="square" rtlCol="0">
            <a:spAutoFit/>
          </a:bodyPr>
          <a:lstStyle/>
          <a:p>
            <a:endParaRPr lang="it-IT" sz="18700" dirty="0">
              <a:solidFill>
                <a:schemeClr val="bg1"/>
              </a:solidFill>
            </a:endParaRPr>
          </a:p>
          <a:p>
            <a:pPr algn="r"/>
            <a:endParaRPr lang="it-IT" sz="5400" dirty="0">
              <a:solidFill>
                <a:schemeClr val="bg1"/>
              </a:solidFill>
            </a:endParaRPr>
          </a:p>
          <a:p>
            <a:pPr algn="r"/>
            <a:r>
              <a:rPr lang="it-IT" sz="20000" b="1" spc="-300" dirty="0">
                <a:solidFill>
                  <a:schemeClr val="bg1"/>
                </a:solidFill>
              </a:rPr>
              <a:t>7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2A10475E-FBE4-7F7E-11C3-46E4B245B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829273"/>
              </p:ext>
            </p:extLst>
          </p:nvPr>
        </p:nvGraphicFramePr>
        <p:xfrm>
          <a:off x="328247" y="888144"/>
          <a:ext cx="11863753" cy="576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144A1456-D05B-BEFB-7781-6B400399C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23" y="56233"/>
            <a:ext cx="11227896" cy="929510"/>
          </a:xfrm>
        </p:spPr>
        <p:txBody>
          <a:bodyPr>
            <a:normAutofit/>
          </a:bodyPr>
          <a:lstStyle/>
          <a:p>
            <a:r>
              <a:rPr lang="it-IT" sz="3600" dirty="0"/>
              <a:t>…grazie al riposizionamento settoriale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DB5653-0A35-ADE0-3AF3-C9A21D751D68}"/>
              </a:ext>
            </a:extLst>
          </p:cNvPr>
          <p:cNvSpPr txBox="1"/>
          <p:nvPr/>
        </p:nvSpPr>
        <p:spPr>
          <a:xfrm>
            <a:off x="3817478" y="618933"/>
            <a:ext cx="45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maggiore qualità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C77A28-A3A6-92D6-BB3C-FA7B9AFC7C67}"/>
              </a:ext>
            </a:extLst>
          </p:cNvPr>
          <p:cNvSpPr txBox="1"/>
          <p:nvPr/>
        </p:nvSpPr>
        <p:spPr>
          <a:xfrm>
            <a:off x="3863775" y="6439407"/>
            <a:ext cx="45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minore qualità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2D7D121-729C-797B-5B30-D3E0B74A5786}"/>
              </a:ext>
            </a:extLst>
          </p:cNvPr>
          <p:cNvSpPr txBox="1"/>
          <p:nvPr/>
        </p:nvSpPr>
        <p:spPr>
          <a:xfrm>
            <a:off x="10656276" y="3580910"/>
            <a:ext cx="147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maggiore</a:t>
            </a: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34FDE92-4A3F-3004-34C8-4FD3E8362840}"/>
              </a:ext>
            </a:extLst>
          </p:cNvPr>
          <p:cNvSpPr txBox="1"/>
          <p:nvPr/>
        </p:nvSpPr>
        <p:spPr>
          <a:xfrm>
            <a:off x="63733" y="3666329"/>
            <a:ext cx="16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minore </a:t>
            </a: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41E2CA4-C837-9399-651E-2B5565ED04D5}"/>
              </a:ext>
            </a:extLst>
          </p:cNvPr>
          <p:cNvSpPr txBox="1"/>
          <p:nvPr/>
        </p:nvSpPr>
        <p:spPr>
          <a:xfrm>
            <a:off x="1218276" y="1218941"/>
            <a:ext cx="3114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chemeClr val="accent2"/>
                </a:solidFill>
              </a:rPr>
              <a:t>QUALITÀ </a:t>
            </a:r>
          </a:p>
          <a:p>
            <a:pPr algn="ctr"/>
            <a:r>
              <a:rPr lang="it-IT" sz="1500" b="1" dirty="0">
                <a:solidFill>
                  <a:schemeClr val="accent2"/>
                </a:solidFill>
              </a:rPr>
              <a:t>Moderata variazione </a:t>
            </a:r>
          </a:p>
          <a:p>
            <a:pPr algn="ctr"/>
            <a:r>
              <a:rPr lang="it-IT" sz="1500" b="1" dirty="0">
                <a:solidFill>
                  <a:schemeClr val="accent2"/>
                </a:solidFill>
              </a:rPr>
              <a:t>dei volumi e netto </a:t>
            </a:r>
          </a:p>
          <a:p>
            <a:pPr algn="ctr"/>
            <a:r>
              <a:rPr lang="it-IT" sz="1500" b="1" dirty="0">
                <a:solidFill>
                  <a:schemeClr val="accent2"/>
                </a:solidFill>
              </a:rPr>
              <a:t>miglioramento qualitativo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EB103C5-54BB-59DE-B7EA-0A5366BFE156}"/>
              </a:ext>
            </a:extLst>
          </p:cNvPr>
          <p:cNvCxnSpPr>
            <a:cxnSpLocks/>
          </p:cNvCxnSpPr>
          <p:nvPr/>
        </p:nvCxnSpPr>
        <p:spPr>
          <a:xfrm flipH="1" flipV="1">
            <a:off x="4048970" y="2021585"/>
            <a:ext cx="1365890" cy="36428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110CE79-B7A8-3ADA-847E-C76E845AED5B}"/>
              </a:ext>
            </a:extLst>
          </p:cNvPr>
          <p:cNvSpPr txBox="1"/>
          <p:nvPr/>
        </p:nvSpPr>
        <p:spPr>
          <a:xfrm>
            <a:off x="1478678" y="5333611"/>
            <a:ext cx="2248077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La dimensione delle bolle</a:t>
            </a:r>
            <a:r>
              <a:rPr lang="it-IT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indica la variazione del valore al netto dei costi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36279A58-3A3F-02CE-4FD7-356E01AD575F}"/>
              </a:ext>
            </a:extLst>
          </p:cNvPr>
          <p:cNvCxnSpPr>
            <a:cxnSpLocks/>
          </p:cNvCxnSpPr>
          <p:nvPr/>
        </p:nvCxnSpPr>
        <p:spPr>
          <a:xfrm flipH="1">
            <a:off x="9534591" y="4179544"/>
            <a:ext cx="188376" cy="26623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966AF7-69AC-AA78-47E5-D332805B66C5}"/>
              </a:ext>
            </a:extLst>
          </p:cNvPr>
          <p:cNvSpPr txBox="1"/>
          <p:nvPr/>
        </p:nvSpPr>
        <p:spPr>
          <a:xfrm>
            <a:off x="8128412" y="4544429"/>
            <a:ext cx="24132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chemeClr val="accent4"/>
                </a:solidFill>
              </a:rPr>
              <a:t>QUANTITÀ </a:t>
            </a:r>
          </a:p>
          <a:p>
            <a:pPr algn="ctr"/>
            <a:r>
              <a:rPr lang="it-IT" sz="1500" b="1" dirty="0">
                <a:solidFill>
                  <a:schemeClr val="accent4"/>
                </a:solidFill>
              </a:rPr>
              <a:t>Consistente incremento dei volumi </a:t>
            </a:r>
          </a:p>
        </p:txBody>
      </p:sp>
      <p:sp>
        <p:nvSpPr>
          <p:cNvPr id="3" name="CasellaDiTesto 21">
            <a:extLst>
              <a:ext uri="{FF2B5EF4-FFF2-40B4-BE49-F238E27FC236}">
                <a16:creationId xmlns:a16="http://schemas.microsoft.com/office/drawing/2014/main" id="{5A8A06A2-9523-5478-8842-92990D039631}"/>
              </a:ext>
            </a:extLst>
          </p:cNvPr>
          <p:cNvSpPr txBox="1"/>
          <p:nvPr/>
        </p:nvSpPr>
        <p:spPr>
          <a:xfrm>
            <a:off x="8396089" y="1181319"/>
            <a:ext cx="346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500" b="1" dirty="0">
                <a:solidFill>
                  <a:schemeClr val="accent1"/>
                </a:solidFill>
              </a:rPr>
              <a:t>QUALITÀ e QUANTITÀ </a:t>
            </a:r>
          </a:p>
          <a:p>
            <a:pPr algn="ctr"/>
            <a:r>
              <a:rPr lang="it-IT" sz="1500" b="1" dirty="0">
                <a:solidFill>
                  <a:schemeClr val="accent1"/>
                </a:solidFill>
              </a:rPr>
              <a:t>Deciso incremento </a:t>
            </a:r>
          </a:p>
          <a:p>
            <a:pPr algn="ctr"/>
            <a:r>
              <a:rPr lang="it-IT" sz="1500" b="1" dirty="0">
                <a:solidFill>
                  <a:schemeClr val="accent1"/>
                </a:solidFill>
              </a:rPr>
              <a:t>dei volumi e sostenuto </a:t>
            </a:r>
          </a:p>
          <a:p>
            <a:pPr algn="ctr"/>
            <a:r>
              <a:rPr lang="it-IT" sz="1500" b="1" dirty="0">
                <a:solidFill>
                  <a:schemeClr val="accent1"/>
                </a:solidFill>
              </a:rPr>
              <a:t>upgrade qualitativo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FE3AF3-05F5-7904-705B-2F662BBCB223}"/>
              </a:ext>
            </a:extLst>
          </p:cNvPr>
          <p:cNvSpPr txBox="1"/>
          <p:nvPr/>
        </p:nvSpPr>
        <p:spPr>
          <a:xfrm>
            <a:off x="223935" y="6534926"/>
            <a:ext cx="7445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000" kern="100" dirty="0">
                <a:solidFill>
                  <a:srgbClr val="00428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Fonte: Centro Studi Assolombarda su dati ISTAT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BCE97E3-88BC-2750-6630-8CDA3FB4E41D}"/>
              </a:ext>
            </a:extLst>
          </p:cNvPr>
          <p:cNvCxnSpPr>
            <a:cxnSpLocks/>
          </p:cNvCxnSpPr>
          <p:nvPr/>
        </p:nvCxnSpPr>
        <p:spPr>
          <a:xfrm flipV="1">
            <a:off x="7851311" y="1871721"/>
            <a:ext cx="767751" cy="556093"/>
          </a:xfrm>
          <a:prstGeom prst="straightConnector1">
            <a:avLst/>
          </a:prstGeom>
          <a:ln>
            <a:solidFill>
              <a:srgbClr val="4B92DB"/>
            </a:solidFill>
            <a:tailEnd type="triangl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93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2" grpId="0"/>
      <p:bldP spid="8" grpId="0"/>
      <p:bldP spid="6" grpId="0"/>
      <p:bldP spid="9" grpId="0"/>
      <p:bldP spid="10" grpId="0"/>
      <p:bldP spid="11" grpId="0"/>
      <p:bldP spid="19" grpId="0" animBg="1"/>
      <p:bldP spid="21" grpId="0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F46884-B73E-677A-69F8-0FF9DB78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66" y="140386"/>
            <a:ext cx="11635828" cy="5877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3200" spc="-20" dirty="0"/>
              <a:t>Crescita delle quote di mercato grazie a qualità, flessibilità e minor rischio</a:t>
            </a:r>
            <a:endParaRPr lang="it-IT" sz="3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A315D5-740E-D7E9-716B-C30D8F4A9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B54E62-ECD5-CB45-BEBE-32883D2B1464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F84C27-CC1B-CD20-26A9-773C320F47A5}"/>
              </a:ext>
            </a:extLst>
          </p:cNvPr>
          <p:cNvSpPr txBox="1"/>
          <p:nvPr/>
        </p:nvSpPr>
        <p:spPr>
          <a:xfrm>
            <a:off x="223935" y="6534926"/>
            <a:ext cx="7445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000" kern="100" dirty="0">
                <a:solidFill>
                  <a:srgbClr val="00428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Fonte: Indagine Internazionalizzazione 2023</a:t>
            </a:r>
          </a:p>
        </p:txBody>
      </p:sp>
      <p:sp>
        <p:nvSpPr>
          <p:cNvPr id="6" name="Connettore 5">
            <a:extLst>
              <a:ext uri="{FF2B5EF4-FFF2-40B4-BE49-F238E27FC236}">
                <a16:creationId xmlns:a16="http://schemas.microsoft.com/office/drawing/2014/main" id="{F5C5D2B4-0FCE-7404-B742-ECC85FE2D6E7}"/>
              </a:ext>
            </a:extLst>
          </p:cNvPr>
          <p:cNvSpPr>
            <a:spLocks noChangeAspect="1"/>
          </p:cNvSpPr>
          <p:nvPr/>
        </p:nvSpPr>
        <p:spPr>
          <a:xfrm>
            <a:off x="83197" y="1867399"/>
            <a:ext cx="4147200" cy="4147200"/>
          </a:xfrm>
          <a:prstGeom prst="flowChartConnector">
            <a:avLst/>
          </a:prstGeom>
          <a:solidFill>
            <a:srgbClr val="004288"/>
          </a:solidFill>
          <a:ln>
            <a:solidFill>
              <a:srgbClr val="0042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onnettore 6">
            <a:extLst>
              <a:ext uri="{FF2B5EF4-FFF2-40B4-BE49-F238E27FC236}">
                <a16:creationId xmlns:a16="http://schemas.microsoft.com/office/drawing/2014/main" id="{D14C611A-D4AB-B82A-EC72-A8C562D35521}"/>
              </a:ext>
            </a:extLst>
          </p:cNvPr>
          <p:cNvSpPr>
            <a:spLocks noChangeAspect="1"/>
          </p:cNvSpPr>
          <p:nvPr/>
        </p:nvSpPr>
        <p:spPr>
          <a:xfrm>
            <a:off x="4536276" y="2795713"/>
            <a:ext cx="2203200" cy="2203200"/>
          </a:xfrm>
          <a:prstGeom prst="flowChartConnector">
            <a:avLst/>
          </a:prstGeom>
          <a:solidFill>
            <a:srgbClr val="2671BC"/>
          </a:solidFill>
          <a:ln>
            <a:solidFill>
              <a:srgbClr val="2671B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>
            <a:extLst>
              <a:ext uri="{FF2B5EF4-FFF2-40B4-BE49-F238E27FC236}">
                <a16:creationId xmlns:a16="http://schemas.microsoft.com/office/drawing/2014/main" id="{1342D75D-C4B6-8C42-CEBC-263891EB401F}"/>
              </a:ext>
            </a:extLst>
          </p:cNvPr>
          <p:cNvSpPr>
            <a:spLocks noChangeAspect="1"/>
          </p:cNvSpPr>
          <p:nvPr/>
        </p:nvSpPr>
        <p:spPr>
          <a:xfrm>
            <a:off x="7169292" y="3245428"/>
            <a:ext cx="1189728" cy="1189728"/>
          </a:xfrm>
          <a:prstGeom prst="flowChartConnector">
            <a:avLst/>
          </a:prstGeom>
          <a:solidFill>
            <a:srgbClr val="62A1E0"/>
          </a:solidFill>
          <a:ln>
            <a:solidFill>
              <a:srgbClr val="62A1E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557A44E-846C-B0AD-910E-29686C90C7D7}"/>
              </a:ext>
            </a:extLst>
          </p:cNvPr>
          <p:cNvSpPr txBox="1"/>
          <p:nvPr/>
        </p:nvSpPr>
        <p:spPr>
          <a:xfrm>
            <a:off x="625724" y="2207352"/>
            <a:ext cx="28029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kern="1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qualità e </a:t>
            </a:r>
          </a:p>
          <a:p>
            <a:pPr algn="ctr"/>
            <a:r>
              <a:rPr lang="it-IT" sz="2400" kern="1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innovazione</a:t>
            </a:r>
          </a:p>
        </p:txBody>
      </p:sp>
      <p:sp>
        <p:nvSpPr>
          <p:cNvPr id="13" name="Connettore 12">
            <a:extLst>
              <a:ext uri="{FF2B5EF4-FFF2-40B4-BE49-F238E27FC236}">
                <a16:creationId xmlns:a16="http://schemas.microsoft.com/office/drawing/2014/main" id="{C86E052B-8DC7-8052-26D2-DAC63F41E127}"/>
              </a:ext>
            </a:extLst>
          </p:cNvPr>
          <p:cNvSpPr>
            <a:spLocks noChangeAspect="1"/>
          </p:cNvSpPr>
          <p:nvPr/>
        </p:nvSpPr>
        <p:spPr>
          <a:xfrm>
            <a:off x="8909474" y="3205652"/>
            <a:ext cx="1101600" cy="1101600"/>
          </a:xfrm>
          <a:prstGeom prst="flowChartConnector">
            <a:avLst/>
          </a:prstGeom>
          <a:solidFill>
            <a:srgbClr val="9CC4EC"/>
          </a:solidFill>
          <a:ln>
            <a:solidFill>
              <a:srgbClr val="9CC4E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2E4DC56-2A96-1A73-8AFA-18226E86B251}"/>
              </a:ext>
            </a:extLst>
          </p:cNvPr>
          <p:cNvSpPr txBox="1"/>
          <p:nvPr/>
        </p:nvSpPr>
        <p:spPr>
          <a:xfrm>
            <a:off x="4230397" y="3161944"/>
            <a:ext cx="280294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400" kern="1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flessibilità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F9A38C6-FE8F-3E2D-C10D-8780368CC0FC}"/>
              </a:ext>
            </a:extLst>
          </p:cNvPr>
          <p:cNvSpPr txBox="1"/>
          <p:nvPr/>
        </p:nvSpPr>
        <p:spPr>
          <a:xfrm>
            <a:off x="6425257" y="4429593"/>
            <a:ext cx="28029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disponibilità </a:t>
            </a:r>
          </a:p>
          <a:p>
            <a:pPr algn="ctr"/>
            <a:r>
              <a:rPr lang="it-IT" sz="22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prodotti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2525411-E948-989C-BF5E-256FE416495A}"/>
              </a:ext>
            </a:extLst>
          </p:cNvPr>
          <p:cNvSpPr txBox="1"/>
          <p:nvPr/>
        </p:nvSpPr>
        <p:spPr>
          <a:xfrm>
            <a:off x="8181920" y="4393042"/>
            <a:ext cx="28029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fornitore </a:t>
            </a:r>
          </a:p>
          <a:p>
            <a:pPr algn="ctr"/>
            <a:r>
              <a:rPr lang="it-IT" sz="22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con minor </a:t>
            </a:r>
            <a:br>
              <a:rPr lang="it-IT" sz="22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lang="it-IT" sz="22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rischio esterno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C0ABBA6-1B15-8C0C-AC76-C67D9B325E45}"/>
              </a:ext>
            </a:extLst>
          </p:cNvPr>
          <p:cNvSpPr txBox="1"/>
          <p:nvPr/>
        </p:nvSpPr>
        <p:spPr>
          <a:xfrm>
            <a:off x="1193045" y="3481814"/>
            <a:ext cx="1927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chemeClr val="bg1"/>
                </a:solidFill>
              </a:rPr>
              <a:t>63,8%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7CF9536-1D7A-E4CC-4ECB-8D6946810E8E}"/>
              </a:ext>
            </a:extLst>
          </p:cNvPr>
          <p:cNvSpPr txBox="1"/>
          <p:nvPr/>
        </p:nvSpPr>
        <p:spPr>
          <a:xfrm>
            <a:off x="4874406" y="3708330"/>
            <a:ext cx="15149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chemeClr val="bg1"/>
                </a:solidFill>
              </a:rPr>
              <a:t>33,3%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0A37318-3FCD-A0BE-600B-C5B7306D272E}"/>
              </a:ext>
            </a:extLst>
          </p:cNvPr>
          <p:cNvSpPr txBox="1"/>
          <p:nvPr/>
        </p:nvSpPr>
        <p:spPr>
          <a:xfrm>
            <a:off x="7141381" y="3575901"/>
            <a:ext cx="127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17,6%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D0603B3-D030-EC44-EEB8-A4F69FF3D3A7}"/>
              </a:ext>
            </a:extLst>
          </p:cNvPr>
          <p:cNvSpPr txBox="1"/>
          <p:nvPr/>
        </p:nvSpPr>
        <p:spPr>
          <a:xfrm>
            <a:off x="8725134" y="3496011"/>
            <a:ext cx="151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17,1%</a:t>
            </a:r>
          </a:p>
        </p:txBody>
      </p:sp>
      <p:sp>
        <p:nvSpPr>
          <p:cNvPr id="11" name="Connettore 10">
            <a:extLst>
              <a:ext uri="{FF2B5EF4-FFF2-40B4-BE49-F238E27FC236}">
                <a16:creationId xmlns:a16="http://schemas.microsoft.com/office/drawing/2014/main" id="{26359460-06B6-C621-A221-A34F3D628266}"/>
              </a:ext>
            </a:extLst>
          </p:cNvPr>
          <p:cNvSpPr>
            <a:spLocks/>
          </p:cNvSpPr>
          <p:nvPr/>
        </p:nvSpPr>
        <p:spPr>
          <a:xfrm>
            <a:off x="10714609" y="3432452"/>
            <a:ext cx="648000" cy="648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1F4BB15-7279-2BB6-0310-33C4A9553A5E}"/>
              </a:ext>
            </a:extLst>
          </p:cNvPr>
          <p:cNvSpPr txBox="1"/>
          <p:nvPr/>
        </p:nvSpPr>
        <p:spPr>
          <a:xfrm>
            <a:off x="9691215" y="4059332"/>
            <a:ext cx="28029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kern="1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sostenibilità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2C04E7-87DB-73EE-6BD1-20A5F00B50D1}"/>
              </a:ext>
            </a:extLst>
          </p:cNvPr>
          <p:cNvSpPr txBox="1"/>
          <p:nvPr/>
        </p:nvSpPr>
        <p:spPr>
          <a:xfrm>
            <a:off x="10311057" y="3492887"/>
            <a:ext cx="151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10,4%</a:t>
            </a:r>
          </a:p>
        </p:txBody>
      </p:sp>
    </p:spTree>
    <p:extLst>
      <p:ext uri="{BB962C8B-B14F-4D97-AF65-F5344CB8AC3E}">
        <p14:creationId xmlns:p14="http://schemas.microsoft.com/office/powerpoint/2010/main" val="12162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 animBg="1"/>
      <p:bldP spid="12" grpId="0"/>
      <p:bldP spid="13" grpId="0" animBg="1"/>
      <p:bldP spid="14" grpId="0"/>
      <p:bldP spid="15" grpId="0"/>
      <p:bldP spid="16" grpId="0"/>
      <p:bldP spid="18" grpId="0"/>
      <p:bldP spid="19" grpId="0"/>
      <p:bldP spid="20" grpId="0"/>
      <p:bldP spid="21" grpId="0"/>
      <p:bldP spid="11" grpId="0" animBg="1"/>
      <p:bldP spid="17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29D210-366F-E8F2-D371-03F7F20A1D9C}"/>
              </a:ext>
            </a:extLst>
          </p:cNvPr>
          <p:cNvSpPr txBox="1"/>
          <p:nvPr/>
        </p:nvSpPr>
        <p:spPr>
          <a:xfrm>
            <a:off x="6132514" y="-11723"/>
            <a:ext cx="6059486" cy="6878806"/>
          </a:xfrm>
          <a:prstGeom prst="rect">
            <a:avLst/>
          </a:prstGeom>
          <a:solidFill>
            <a:srgbClr val="E3EBF7"/>
          </a:solidFill>
        </p:spPr>
        <p:txBody>
          <a:bodyPr wrap="square" rtlCol="0">
            <a:spAutoFit/>
          </a:bodyPr>
          <a:lstStyle/>
          <a:p>
            <a:endParaRPr lang="it-IT" sz="18700" dirty="0">
              <a:solidFill>
                <a:schemeClr val="bg1"/>
              </a:solidFill>
            </a:endParaRPr>
          </a:p>
          <a:p>
            <a:pPr algn="r"/>
            <a:endParaRPr lang="it-IT" sz="5400" dirty="0">
              <a:solidFill>
                <a:schemeClr val="bg1"/>
              </a:solidFill>
            </a:endParaRPr>
          </a:p>
          <a:p>
            <a:pPr algn="r"/>
            <a:r>
              <a:rPr lang="it-IT" sz="20000" b="1" spc="-3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F46884-B73E-677A-69F8-0FF9DB78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66" y="216189"/>
            <a:ext cx="11635828" cy="5538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3200" spc="-20" dirty="0"/>
              <a:t>Catene di fornitura più corte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A315D5-740E-D7E9-716B-C30D8F4A9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B54E62-ECD5-CB45-BEBE-32883D2B1464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F84C27-CC1B-CD20-26A9-773C320F47A5}"/>
              </a:ext>
            </a:extLst>
          </p:cNvPr>
          <p:cNvSpPr txBox="1"/>
          <p:nvPr/>
        </p:nvSpPr>
        <p:spPr>
          <a:xfrm>
            <a:off x="223935" y="6534926"/>
            <a:ext cx="7445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000" kern="100" dirty="0">
                <a:solidFill>
                  <a:srgbClr val="00428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Fonte: Indagine Internazionalizzazione 2023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3D0F7C0C-64FC-E681-08F2-9C9DE5F2ECE1}"/>
              </a:ext>
            </a:extLst>
          </p:cNvPr>
          <p:cNvSpPr/>
          <p:nvPr/>
        </p:nvSpPr>
        <p:spPr>
          <a:xfrm>
            <a:off x="7904578" y="1547154"/>
            <a:ext cx="2484000" cy="158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4406106-FAD2-0DDE-0DC9-A15C83F19BFE}"/>
              </a:ext>
            </a:extLst>
          </p:cNvPr>
          <p:cNvSpPr txBox="1"/>
          <p:nvPr/>
        </p:nvSpPr>
        <p:spPr>
          <a:xfrm>
            <a:off x="8323526" y="1782621"/>
            <a:ext cx="1795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1"/>
                </a:solidFill>
              </a:rPr>
              <a:t>20,2%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E271CA6-6E4E-369B-65CF-39F26632FDF8}"/>
              </a:ext>
            </a:extLst>
          </p:cNvPr>
          <p:cNvSpPr txBox="1"/>
          <p:nvPr/>
        </p:nvSpPr>
        <p:spPr>
          <a:xfrm>
            <a:off x="2224660" y="878531"/>
            <a:ext cx="775880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Quota di imprese che</a:t>
            </a:r>
            <a:r>
              <a:rPr lang="it-IT" sz="2400" b="1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hanno sostituito uno o più fornitori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4" name="Input penna 73">
                <a:extLst>
                  <a:ext uri="{FF2B5EF4-FFF2-40B4-BE49-F238E27FC236}">
                    <a16:creationId xmlns:a16="http://schemas.microsoft.com/office/drawing/2014/main" id="{5BE5DCCA-8000-10AF-7A39-736DDF8F6CEA}"/>
                  </a:ext>
                </a:extLst>
              </p14:cNvPr>
              <p14:cNvContentPartPr/>
              <p14:nvPr/>
            </p14:nvContentPartPr>
            <p14:xfrm>
              <a:off x="5928480" y="3717890"/>
              <a:ext cx="360" cy="360"/>
            </p14:xfrm>
          </p:contentPart>
        </mc:Choice>
        <mc:Fallback xmlns="">
          <p:pic>
            <p:nvPicPr>
              <p:cNvPr id="74" name="Input penna 73">
                <a:extLst>
                  <a:ext uri="{FF2B5EF4-FFF2-40B4-BE49-F238E27FC236}">
                    <a16:creationId xmlns:a16="http://schemas.microsoft.com/office/drawing/2014/main" id="{5BE5DCCA-8000-10AF-7A39-736DDF8F6C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2480" y="368189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4" name="Input penna 83">
                <a:extLst>
                  <a:ext uri="{FF2B5EF4-FFF2-40B4-BE49-F238E27FC236}">
                    <a16:creationId xmlns:a16="http://schemas.microsoft.com/office/drawing/2014/main" id="{782C968B-27F9-2C54-8A00-72D0BC0AE524}"/>
                  </a:ext>
                </a:extLst>
              </p14:cNvPr>
              <p14:cNvContentPartPr/>
              <p14:nvPr/>
            </p14:nvContentPartPr>
            <p14:xfrm>
              <a:off x="8229240" y="4225494"/>
              <a:ext cx="360" cy="360"/>
            </p14:xfrm>
          </p:contentPart>
        </mc:Choice>
        <mc:Fallback xmlns="">
          <p:pic>
            <p:nvPicPr>
              <p:cNvPr id="84" name="Input penna 83">
                <a:extLst>
                  <a:ext uri="{FF2B5EF4-FFF2-40B4-BE49-F238E27FC236}">
                    <a16:creationId xmlns:a16="http://schemas.microsoft.com/office/drawing/2014/main" id="{782C968B-27F9-2C54-8A00-72D0BC0AE5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0240" y="421649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po 93">
            <a:extLst>
              <a:ext uri="{FF2B5EF4-FFF2-40B4-BE49-F238E27FC236}">
                <a16:creationId xmlns:a16="http://schemas.microsoft.com/office/drawing/2014/main" id="{B240C78F-8848-737F-997C-5DBE6F1CE4E3}"/>
              </a:ext>
            </a:extLst>
          </p:cNvPr>
          <p:cNvGrpSpPr/>
          <p:nvPr/>
        </p:nvGrpSpPr>
        <p:grpSpPr>
          <a:xfrm>
            <a:off x="8052593" y="4282414"/>
            <a:ext cx="18000" cy="56880"/>
            <a:chOff x="8052593" y="4282414"/>
            <a:chExt cx="18000" cy="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2" name="Input penna 91">
                  <a:extLst>
                    <a:ext uri="{FF2B5EF4-FFF2-40B4-BE49-F238E27FC236}">
                      <a16:creationId xmlns:a16="http://schemas.microsoft.com/office/drawing/2014/main" id="{00DF9E96-52F2-EBCD-08A6-BEEC16B8543E}"/>
                    </a:ext>
                  </a:extLst>
                </p14:cNvPr>
                <p14:cNvContentPartPr/>
                <p14:nvPr/>
              </p14:nvContentPartPr>
              <p14:xfrm>
                <a:off x="8052593" y="4282414"/>
                <a:ext cx="18000" cy="56880"/>
              </p14:xfrm>
            </p:contentPart>
          </mc:Choice>
          <mc:Fallback xmlns="">
            <p:pic>
              <p:nvPicPr>
                <p:cNvPr id="92" name="Input penna 91">
                  <a:extLst>
                    <a:ext uri="{FF2B5EF4-FFF2-40B4-BE49-F238E27FC236}">
                      <a16:creationId xmlns:a16="http://schemas.microsoft.com/office/drawing/2014/main" id="{00DF9E96-52F2-EBCD-08A6-BEEC16B854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43593" y="4273357"/>
                  <a:ext cx="35640" cy="74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3" name="Input penna 92">
                  <a:extLst>
                    <a:ext uri="{FF2B5EF4-FFF2-40B4-BE49-F238E27FC236}">
                      <a16:creationId xmlns:a16="http://schemas.microsoft.com/office/drawing/2014/main" id="{AA0F66D2-CD21-6CF9-B68F-70973C34C3FF}"/>
                    </a:ext>
                  </a:extLst>
                </p14:cNvPr>
                <p14:cNvContentPartPr/>
                <p14:nvPr/>
              </p14:nvContentPartPr>
              <p14:xfrm>
                <a:off x="8063393" y="4331734"/>
                <a:ext cx="360" cy="360"/>
              </p14:xfrm>
            </p:contentPart>
          </mc:Choice>
          <mc:Fallback xmlns="">
            <p:pic>
              <p:nvPicPr>
                <p:cNvPr id="93" name="Input penna 92">
                  <a:extLst>
                    <a:ext uri="{FF2B5EF4-FFF2-40B4-BE49-F238E27FC236}">
                      <a16:creationId xmlns:a16="http://schemas.microsoft.com/office/drawing/2014/main" id="{AA0F66D2-CD21-6CF9-B68F-70973C34C3F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54393" y="43227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5" name="Input penna 94">
                <a:extLst>
                  <a:ext uri="{FF2B5EF4-FFF2-40B4-BE49-F238E27FC236}">
                    <a16:creationId xmlns:a16="http://schemas.microsoft.com/office/drawing/2014/main" id="{786A41E4-C070-539A-7CB1-39B65C6859D1}"/>
                  </a:ext>
                </a:extLst>
              </p14:cNvPr>
              <p14:cNvContentPartPr/>
              <p14:nvPr/>
            </p14:nvContentPartPr>
            <p14:xfrm>
              <a:off x="8236553" y="4222294"/>
              <a:ext cx="360" cy="360"/>
            </p14:xfrm>
          </p:contentPart>
        </mc:Choice>
        <mc:Fallback xmlns="">
          <p:pic>
            <p:nvPicPr>
              <p:cNvPr id="95" name="Input penna 94">
                <a:extLst>
                  <a:ext uri="{FF2B5EF4-FFF2-40B4-BE49-F238E27FC236}">
                    <a16:creationId xmlns:a16="http://schemas.microsoft.com/office/drawing/2014/main" id="{786A41E4-C070-539A-7CB1-39B65C6859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7553" y="421329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Ovale 8">
            <a:extLst>
              <a:ext uri="{FF2B5EF4-FFF2-40B4-BE49-F238E27FC236}">
                <a16:creationId xmlns:a16="http://schemas.microsoft.com/office/drawing/2014/main" id="{F3D5AA70-D46E-0BB3-7918-F5D26DC0F1BC}"/>
              </a:ext>
            </a:extLst>
          </p:cNvPr>
          <p:cNvSpPr/>
          <p:nvPr/>
        </p:nvSpPr>
        <p:spPr>
          <a:xfrm>
            <a:off x="1803422" y="1547154"/>
            <a:ext cx="2484000" cy="1584000"/>
          </a:xfrm>
          <a:prstGeom prst="ellipse">
            <a:avLst/>
          </a:prstGeom>
          <a:noFill/>
          <a:ln w="57150">
            <a:solidFill>
              <a:srgbClr val="0448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E19B2C-AE3E-1795-F133-D343BE3A31FF}"/>
              </a:ext>
            </a:extLst>
          </p:cNvPr>
          <p:cNvSpPr txBox="1"/>
          <p:nvPr/>
        </p:nvSpPr>
        <p:spPr>
          <a:xfrm>
            <a:off x="1863555" y="1785177"/>
            <a:ext cx="2587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044882"/>
                </a:solidFill>
              </a:rPr>
              <a:t>6,8%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226A147-6B34-5336-0E90-0A0C42F9F8DB}"/>
              </a:ext>
            </a:extLst>
          </p:cNvPr>
          <p:cNvSpPr txBox="1"/>
          <p:nvPr/>
        </p:nvSpPr>
        <p:spPr>
          <a:xfrm>
            <a:off x="2445253" y="2531767"/>
            <a:ext cx="120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44882"/>
                </a:solidFill>
              </a:rPr>
              <a:t>nel 2020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B39A1-1094-E48F-6795-352499276DCD}"/>
              </a:ext>
            </a:extLst>
          </p:cNvPr>
          <p:cNvSpPr txBox="1"/>
          <p:nvPr/>
        </p:nvSpPr>
        <p:spPr>
          <a:xfrm>
            <a:off x="8634801" y="2527067"/>
            <a:ext cx="111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nel 2022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C1F1267-BC06-27EC-7613-75517DEF7CA2}"/>
              </a:ext>
            </a:extLst>
          </p:cNvPr>
          <p:cNvSpPr txBox="1"/>
          <p:nvPr/>
        </p:nvSpPr>
        <p:spPr>
          <a:xfrm>
            <a:off x="2224660" y="4211312"/>
            <a:ext cx="775880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Quota di imprese che</a:t>
            </a:r>
            <a:r>
              <a:rPr lang="it-IT" sz="2400" b="1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intendono farlo nel breve termine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761F8CC4-2492-CA08-3235-C84577FA05CC}"/>
              </a:ext>
            </a:extLst>
          </p:cNvPr>
          <p:cNvSpPr/>
          <p:nvPr/>
        </p:nvSpPr>
        <p:spPr>
          <a:xfrm>
            <a:off x="7948774" y="4882856"/>
            <a:ext cx="2484000" cy="158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1E4B076-3602-9058-B2A1-37B29FC370D5}"/>
              </a:ext>
            </a:extLst>
          </p:cNvPr>
          <p:cNvSpPr txBox="1"/>
          <p:nvPr/>
        </p:nvSpPr>
        <p:spPr>
          <a:xfrm>
            <a:off x="8328187" y="5114239"/>
            <a:ext cx="1795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1"/>
                </a:solidFill>
              </a:rPr>
              <a:t>10,8%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061214B5-B066-942A-46AA-FE22E008D09D}"/>
              </a:ext>
            </a:extLst>
          </p:cNvPr>
          <p:cNvSpPr/>
          <p:nvPr/>
        </p:nvSpPr>
        <p:spPr>
          <a:xfrm>
            <a:off x="1803422" y="4880092"/>
            <a:ext cx="2484000" cy="1584000"/>
          </a:xfrm>
          <a:prstGeom prst="ellipse">
            <a:avLst/>
          </a:prstGeom>
          <a:noFill/>
          <a:ln w="57150">
            <a:solidFill>
              <a:srgbClr val="0448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0117C53-50EB-4FD4-CE09-6C0AE9FA7049}"/>
              </a:ext>
            </a:extLst>
          </p:cNvPr>
          <p:cNvSpPr txBox="1"/>
          <p:nvPr/>
        </p:nvSpPr>
        <p:spPr>
          <a:xfrm>
            <a:off x="2085857" y="5114400"/>
            <a:ext cx="1803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044882"/>
                </a:solidFill>
              </a:rPr>
              <a:t>24,9%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FA98A67-D29D-E020-DEFC-608D692CABDD}"/>
              </a:ext>
            </a:extLst>
          </p:cNvPr>
          <p:cNvSpPr txBox="1"/>
          <p:nvPr/>
        </p:nvSpPr>
        <p:spPr>
          <a:xfrm>
            <a:off x="2484868" y="5855043"/>
            <a:ext cx="110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44882"/>
                </a:solidFill>
              </a:rPr>
              <a:t>nel 2020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4B4149F-4FB9-462A-92F0-2F6EDC409693}"/>
              </a:ext>
            </a:extLst>
          </p:cNvPr>
          <p:cNvSpPr txBox="1"/>
          <p:nvPr/>
        </p:nvSpPr>
        <p:spPr>
          <a:xfrm>
            <a:off x="8615802" y="5855043"/>
            <a:ext cx="114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nel 2022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69D538C-8B67-8E94-2043-3F4C3256AE0B}"/>
              </a:ext>
            </a:extLst>
          </p:cNvPr>
          <p:cNvSpPr txBox="1"/>
          <p:nvPr/>
        </p:nvSpPr>
        <p:spPr>
          <a:xfrm>
            <a:off x="4451498" y="3092259"/>
            <a:ext cx="6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kern="100" dirty="0">
                <a:solidFill>
                  <a:srgbClr val="00428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di cui il </a:t>
            </a:r>
            <a:r>
              <a:rPr lang="it-IT" b="1" dirty="0">
                <a:solidFill>
                  <a:srgbClr val="004288"/>
                </a:solidFill>
              </a:rPr>
              <a:t>44,6% </a:t>
            </a:r>
            <a:r>
              <a:rPr lang="it-IT" i="1" kern="100" dirty="0">
                <a:solidFill>
                  <a:srgbClr val="00428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con altri esclusivamente </a:t>
            </a:r>
          </a:p>
          <a:p>
            <a:pPr algn="r"/>
            <a:r>
              <a:rPr lang="it-IT" i="1" kern="100" dirty="0">
                <a:solidFill>
                  <a:srgbClr val="00428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in Lombardia e/o in Italia e/o in Europa</a:t>
            </a:r>
          </a:p>
        </p:txBody>
      </p:sp>
      <p:pic>
        <p:nvPicPr>
          <p:cNvPr id="14" name="Elemento grafico 13" descr="Freccia: curva in senso antiorario con riempimento a tinta unita">
            <a:extLst>
              <a:ext uri="{FF2B5EF4-FFF2-40B4-BE49-F238E27FC236}">
                <a16:creationId xmlns:a16="http://schemas.microsoft.com/office/drawing/2014/main" id="{43E4328D-53CD-DE4E-5E32-32D2CEB883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5197306" y="1448657"/>
            <a:ext cx="1795361" cy="1795361"/>
          </a:xfrm>
          <a:prstGeom prst="rect">
            <a:avLst/>
          </a:prstGeom>
        </p:spPr>
      </p:pic>
      <p:pic>
        <p:nvPicPr>
          <p:cNvPr id="16" name="Elemento grafico 15" descr="Freccia: curva in senso antiorario con riempimento a tinta unita">
            <a:extLst>
              <a:ext uri="{FF2B5EF4-FFF2-40B4-BE49-F238E27FC236}">
                <a16:creationId xmlns:a16="http://schemas.microsoft.com/office/drawing/2014/main" id="{11592214-70A5-5AAE-E0E1-C5AA2AC660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 flipV="1">
            <a:off x="5248067" y="4852236"/>
            <a:ext cx="1795361" cy="179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2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12" grpId="0"/>
      <p:bldP spid="15" grpId="0" animBg="1"/>
      <p:bldP spid="9" grpId="0" animBg="1"/>
      <p:bldP spid="10" grpId="0"/>
      <p:bldP spid="19" grpId="0"/>
      <p:bldP spid="22" grpId="0"/>
      <p:bldP spid="24" grpId="0" animBg="1"/>
      <p:bldP spid="27" grpId="0" animBg="1"/>
      <p:bldP spid="28" grpId="0"/>
      <p:bldP spid="32" grpId="0" animBg="1"/>
      <p:bldP spid="33" grpId="0"/>
      <p:bldP spid="35" grpId="0"/>
      <p:bldP spid="36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E8FBF4-E1BE-1021-6250-51CFDA85C859}"/>
              </a:ext>
            </a:extLst>
          </p:cNvPr>
          <p:cNvSpPr txBox="1"/>
          <p:nvPr/>
        </p:nvSpPr>
        <p:spPr>
          <a:xfrm>
            <a:off x="6132514" y="-11723"/>
            <a:ext cx="6059486" cy="6878806"/>
          </a:xfrm>
          <a:prstGeom prst="rect">
            <a:avLst/>
          </a:prstGeom>
          <a:solidFill>
            <a:srgbClr val="E3EBF7"/>
          </a:solidFill>
        </p:spPr>
        <p:txBody>
          <a:bodyPr wrap="square" rtlCol="0">
            <a:spAutoFit/>
          </a:bodyPr>
          <a:lstStyle/>
          <a:p>
            <a:endParaRPr lang="it-IT" sz="18700" dirty="0">
              <a:solidFill>
                <a:schemeClr val="bg1"/>
              </a:solidFill>
            </a:endParaRPr>
          </a:p>
          <a:p>
            <a:pPr algn="r"/>
            <a:endParaRPr lang="it-IT" sz="5400" dirty="0">
              <a:solidFill>
                <a:schemeClr val="bg1"/>
              </a:solidFill>
            </a:endParaRPr>
          </a:p>
          <a:p>
            <a:pPr algn="r"/>
            <a:r>
              <a:rPr lang="it-IT" sz="20000" b="1" spc="-3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F46884-B73E-677A-69F8-0FF9DB78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5" y="205843"/>
            <a:ext cx="11635828" cy="5877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3200" spc="-20" dirty="0"/>
              <a:t>Le imprese scelgono i nuovi fornitori seguendo logiche di costo</a:t>
            </a:r>
            <a:endParaRPr lang="it-IT" sz="3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F84C27-CC1B-CD20-26A9-773C320F47A5}"/>
              </a:ext>
            </a:extLst>
          </p:cNvPr>
          <p:cNvSpPr txBox="1"/>
          <p:nvPr/>
        </p:nvSpPr>
        <p:spPr>
          <a:xfrm>
            <a:off x="223935" y="6534926"/>
            <a:ext cx="7445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000" kern="100" dirty="0">
                <a:solidFill>
                  <a:srgbClr val="00428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Fonte: Indagine Internazionalizzazione 2023</a:t>
            </a:r>
          </a:p>
        </p:txBody>
      </p:sp>
      <p:sp>
        <p:nvSpPr>
          <p:cNvPr id="6" name="Connettore 5">
            <a:extLst>
              <a:ext uri="{FF2B5EF4-FFF2-40B4-BE49-F238E27FC236}">
                <a16:creationId xmlns:a16="http://schemas.microsoft.com/office/drawing/2014/main" id="{F5C5D2B4-0FCE-7404-B742-ECC85FE2D6E7}"/>
              </a:ext>
            </a:extLst>
          </p:cNvPr>
          <p:cNvSpPr>
            <a:spLocks noChangeAspect="1"/>
          </p:cNvSpPr>
          <p:nvPr/>
        </p:nvSpPr>
        <p:spPr>
          <a:xfrm>
            <a:off x="144120" y="1586084"/>
            <a:ext cx="3545856" cy="3545856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42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onnettore 6">
            <a:extLst>
              <a:ext uri="{FF2B5EF4-FFF2-40B4-BE49-F238E27FC236}">
                <a16:creationId xmlns:a16="http://schemas.microsoft.com/office/drawing/2014/main" id="{D14C611A-D4AB-B82A-EC72-A8C562D35521}"/>
              </a:ext>
            </a:extLst>
          </p:cNvPr>
          <p:cNvSpPr>
            <a:spLocks noChangeAspect="1"/>
          </p:cNvSpPr>
          <p:nvPr/>
        </p:nvSpPr>
        <p:spPr>
          <a:xfrm>
            <a:off x="3890696" y="2291128"/>
            <a:ext cx="2497968" cy="2497968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2671B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>
            <a:extLst>
              <a:ext uri="{FF2B5EF4-FFF2-40B4-BE49-F238E27FC236}">
                <a16:creationId xmlns:a16="http://schemas.microsoft.com/office/drawing/2014/main" id="{1342D75D-C4B6-8C42-CEBC-263891EB401F}"/>
              </a:ext>
            </a:extLst>
          </p:cNvPr>
          <p:cNvSpPr>
            <a:spLocks noChangeAspect="1"/>
          </p:cNvSpPr>
          <p:nvPr/>
        </p:nvSpPr>
        <p:spPr>
          <a:xfrm>
            <a:off x="6597691" y="2506910"/>
            <a:ext cx="2045736" cy="2045736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62A1E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557A44E-846C-B0AD-910E-29686C90C7D7}"/>
              </a:ext>
            </a:extLst>
          </p:cNvPr>
          <p:cNvSpPr txBox="1"/>
          <p:nvPr/>
        </p:nvSpPr>
        <p:spPr>
          <a:xfrm>
            <a:off x="869224" y="1793275"/>
            <a:ext cx="20956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prezzo</a:t>
            </a:r>
            <a:r>
              <a:rPr lang="it-IT" sz="24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28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competitivo</a:t>
            </a:r>
            <a:endParaRPr lang="it-IT" sz="2400" kern="1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onnettore 12">
            <a:extLst>
              <a:ext uri="{FF2B5EF4-FFF2-40B4-BE49-F238E27FC236}">
                <a16:creationId xmlns:a16="http://schemas.microsoft.com/office/drawing/2014/main" id="{C86E052B-8DC7-8052-26D2-DAC63F41E127}"/>
              </a:ext>
            </a:extLst>
          </p:cNvPr>
          <p:cNvSpPr>
            <a:spLocks noChangeAspect="1"/>
          </p:cNvSpPr>
          <p:nvPr/>
        </p:nvSpPr>
        <p:spPr>
          <a:xfrm>
            <a:off x="8852447" y="2648902"/>
            <a:ext cx="1712858" cy="1712858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82B4E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2E4DC56-2A96-1A73-8AFA-18226E86B251}"/>
              </a:ext>
            </a:extLst>
          </p:cNvPr>
          <p:cNvSpPr txBox="1"/>
          <p:nvPr/>
        </p:nvSpPr>
        <p:spPr>
          <a:xfrm>
            <a:off x="4160281" y="1336852"/>
            <a:ext cx="18990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disponibilità</a:t>
            </a:r>
          </a:p>
          <a:p>
            <a:pPr algn="ctr"/>
            <a:r>
              <a:rPr lang="it-IT" sz="24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prodotti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F9A38C6-FE8F-3E2D-C10D-8780368CC0FC}"/>
              </a:ext>
            </a:extLst>
          </p:cNvPr>
          <p:cNvSpPr txBox="1"/>
          <p:nvPr/>
        </p:nvSpPr>
        <p:spPr>
          <a:xfrm>
            <a:off x="6796426" y="1644098"/>
            <a:ext cx="16482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qualità e </a:t>
            </a:r>
          </a:p>
          <a:p>
            <a:pPr algn="ctr"/>
            <a:r>
              <a:rPr lang="it-IT" sz="22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innovazione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2525411-E948-989C-BF5E-256FE416495A}"/>
              </a:ext>
            </a:extLst>
          </p:cNvPr>
          <p:cNvSpPr txBox="1"/>
          <p:nvPr/>
        </p:nvSpPr>
        <p:spPr>
          <a:xfrm>
            <a:off x="8307403" y="1643308"/>
            <a:ext cx="28029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kern="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fornitore con minor rischio esterno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C0ABBA6-1B15-8C0C-AC76-C67D9B325E45}"/>
              </a:ext>
            </a:extLst>
          </p:cNvPr>
          <p:cNvSpPr txBox="1"/>
          <p:nvPr/>
        </p:nvSpPr>
        <p:spPr>
          <a:xfrm>
            <a:off x="1017502" y="3124615"/>
            <a:ext cx="1985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044882"/>
                </a:solidFill>
              </a:rPr>
              <a:t>58,4</a:t>
            </a:r>
            <a:r>
              <a:rPr lang="it-IT" sz="4400" b="1" dirty="0">
                <a:solidFill>
                  <a:srgbClr val="044882"/>
                </a:solidFill>
              </a:rPr>
              <a:t>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7CF9536-1D7A-E4CC-4ECB-8D6946810E8E}"/>
              </a:ext>
            </a:extLst>
          </p:cNvPr>
          <p:cNvSpPr txBox="1"/>
          <p:nvPr/>
        </p:nvSpPr>
        <p:spPr>
          <a:xfrm>
            <a:off x="4336309" y="3201558"/>
            <a:ext cx="15534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800" b="1" dirty="0">
                <a:solidFill>
                  <a:srgbClr val="2671BC"/>
                </a:solidFill>
              </a:rPr>
              <a:t>33,2%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0A37318-3FCD-A0BE-600B-C5B7306D272E}"/>
              </a:ext>
            </a:extLst>
          </p:cNvPr>
          <p:cNvSpPr txBox="1"/>
          <p:nvPr/>
        </p:nvSpPr>
        <p:spPr>
          <a:xfrm>
            <a:off x="6881501" y="3216947"/>
            <a:ext cx="151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62A1E0"/>
                </a:solidFill>
              </a:rPr>
              <a:t>28,7%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D0603B3-D030-EC44-EEB8-A4F69FF3D3A7}"/>
              </a:ext>
            </a:extLst>
          </p:cNvPr>
          <p:cNvSpPr txBox="1"/>
          <p:nvPr/>
        </p:nvSpPr>
        <p:spPr>
          <a:xfrm>
            <a:off x="8979680" y="3233027"/>
            <a:ext cx="151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82B4E6"/>
                </a:solidFill>
              </a:rPr>
              <a:t>26,7%</a:t>
            </a:r>
          </a:p>
        </p:txBody>
      </p:sp>
      <p:sp>
        <p:nvSpPr>
          <p:cNvPr id="10" name="Connettore 9">
            <a:extLst>
              <a:ext uri="{FF2B5EF4-FFF2-40B4-BE49-F238E27FC236}">
                <a16:creationId xmlns:a16="http://schemas.microsoft.com/office/drawing/2014/main" id="{49A6F8A1-1870-1C80-6B84-AFACA942E277}"/>
              </a:ext>
            </a:extLst>
          </p:cNvPr>
          <p:cNvSpPr>
            <a:spLocks/>
          </p:cNvSpPr>
          <p:nvPr/>
        </p:nvSpPr>
        <p:spPr>
          <a:xfrm>
            <a:off x="10759607" y="3096880"/>
            <a:ext cx="886464" cy="886464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DAD5E61-3F5C-3A97-7D71-7093C946DCA1}"/>
              </a:ext>
            </a:extLst>
          </p:cNvPr>
          <p:cNvSpPr txBox="1"/>
          <p:nvPr/>
        </p:nvSpPr>
        <p:spPr>
          <a:xfrm>
            <a:off x="10495760" y="2508780"/>
            <a:ext cx="14720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kern="1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flessibilità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3B65ABE-A418-CA06-C864-F3CF32FA28F1}"/>
              </a:ext>
            </a:extLst>
          </p:cNvPr>
          <p:cNvSpPr txBox="1"/>
          <p:nvPr/>
        </p:nvSpPr>
        <p:spPr>
          <a:xfrm>
            <a:off x="10452895" y="3254094"/>
            <a:ext cx="151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18,3%</a:t>
            </a:r>
          </a:p>
        </p:txBody>
      </p:sp>
    </p:spTree>
    <p:extLst>
      <p:ext uri="{BB962C8B-B14F-4D97-AF65-F5344CB8AC3E}">
        <p14:creationId xmlns:p14="http://schemas.microsoft.com/office/powerpoint/2010/main" val="253635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 animBg="1"/>
      <p:bldP spid="12" grpId="0"/>
      <p:bldP spid="13" grpId="0" animBg="1"/>
      <p:bldP spid="14" grpId="0"/>
      <p:bldP spid="15" grpId="0"/>
      <p:bldP spid="16" grpId="0"/>
      <p:bldP spid="18" grpId="0"/>
      <p:bldP spid="19" grpId="0"/>
      <p:bldP spid="20" grpId="0"/>
      <p:bldP spid="21" grpId="0"/>
      <p:bldP spid="10" grpId="0" animBg="1"/>
      <p:bldP spid="11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36D9F4F3-175E-FF5A-0773-BFF836159E55}"/>
              </a:ext>
            </a:extLst>
          </p:cNvPr>
          <p:cNvSpPr txBox="1"/>
          <p:nvPr/>
        </p:nvSpPr>
        <p:spPr>
          <a:xfrm>
            <a:off x="5170968" y="-11723"/>
            <a:ext cx="7021032" cy="6878806"/>
          </a:xfrm>
          <a:prstGeom prst="rect">
            <a:avLst/>
          </a:prstGeom>
          <a:solidFill>
            <a:srgbClr val="E3EBF7"/>
          </a:solidFill>
        </p:spPr>
        <p:txBody>
          <a:bodyPr wrap="square" rtlCol="0">
            <a:spAutoFit/>
          </a:bodyPr>
          <a:lstStyle/>
          <a:p>
            <a:endParaRPr lang="it-IT" sz="18700" dirty="0">
              <a:solidFill>
                <a:schemeClr val="bg1"/>
              </a:solidFill>
            </a:endParaRPr>
          </a:p>
          <a:p>
            <a:pPr algn="r"/>
            <a:endParaRPr lang="it-IT" sz="5400" dirty="0">
              <a:solidFill>
                <a:schemeClr val="bg1"/>
              </a:solidFill>
            </a:endParaRPr>
          </a:p>
          <a:p>
            <a:pPr algn="r"/>
            <a:r>
              <a:rPr lang="it-IT" sz="20000" b="1" spc="-3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F46884-B73E-677A-69F8-0FF9DB78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5" y="187278"/>
            <a:ext cx="12098215" cy="5877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3200" spc="-20" dirty="0"/>
              <a:t>I trend che più influenzeranno le strategie di internazionalizzazione </a:t>
            </a:r>
            <a:endParaRPr lang="it-IT" sz="3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F84C27-CC1B-CD20-26A9-773C320F47A5}"/>
              </a:ext>
            </a:extLst>
          </p:cNvPr>
          <p:cNvSpPr txBox="1"/>
          <p:nvPr/>
        </p:nvSpPr>
        <p:spPr>
          <a:xfrm>
            <a:off x="223935" y="6534926"/>
            <a:ext cx="7445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000" kern="100" dirty="0">
                <a:solidFill>
                  <a:srgbClr val="00428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Fonte: Indagine Internazionalizzazione 2023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0502D8C-E116-9E92-B0CA-E274721C4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884315"/>
              </p:ext>
            </p:extLst>
          </p:nvPr>
        </p:nvGraphicFramePr>
        <p:xfrm>
          <a:off x="319465" y="1101763"/>
          <a:ext cx="10879758" cy="498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8390D91-9F00-3D35-AD8F-419DB47060D0}"/>
              </a:ext>
            </a:extLst>
          </p:cNvPr>
          <p:cNvCxnSpPr>
            <a:cxnSpLocks/>
          </p:cNvCxnSpPr>
          <p:nvPr/>
        </p:nvCxnSpPr>
        <p:spPr>
          <a:xfrm>
            <a:off x="5170968" y="1605516"/>
            <a:ext cx="0" cy="4093535"/>
          </a:xfrm>
          <a:prstGeom prst="line">
            <a:avLst/>
          </a:prstGeom>
          <a:ln w="19050">
            <a:solidFill>
              <a:srgbClr val="0448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8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46833"/>
            <a:chOff x="0" y="0"/>
            <a:chExt cx="20104100" cy="11290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525033" cy="22617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17494" y="0"/>
              <a:ext cx="1135880" cy="41687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45837" y="1468436"/>
              <a:ext cx="378385" cy="2633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254171"/>
              <a:ext cx="11270861" cy="22642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63322" y="2254172"/>
              <a:ext cx="2261710" cy="19145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510868"/>
              <a:ext cx="4510857" cy="22642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3318" y="4510857"/>
              <a:ext cx="384490" cy="41211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70374" y="4510857"/>
              <a:ext cx="2292987" cy="22642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767542"/>
              <a:ext cx="3385027" cy="15128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77489" y="6767542"/>
              <a:ext cx="1133368" cy="18854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80270" y="7003284"/>
              <a:ext cx="2259197" cy="160306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31929" y="7003284"/>
              <a:ext cx="1510319" cy="123495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34710" y="6767542"/>
              <a:ext cx="1887272" cy="76144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14444" y="6767542"/>
              <a:ext cx="381150" cy="20016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34710" y="7521446"/>
              <a:ext cx="677822" cy="2618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3169" y="8272836"/>
              <a:ext cx="2931858" cy="3757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571557" y="3753382"/>
              <a:ext cx="464718" cy="4153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45031" y="6730685"/>
              <a:ext cx="1887272" cy="183617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024765" y="6847854"/>
              <a:ext cx="1135881" cy="9801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153107" y="6847854"/>
              <a:ext cx="758929" cy="57083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904498" y="6847854"/>
              <a:ext cx="149911" cy="9870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93641" y="7146672"/>
              <a:ext cx="758929" cy="20947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265298" y="7484547"/>
              <a:ext cx="1135881" cy="21380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0" y="8161060"/>
              <a:ext cx="379464" cy="237617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39468" y="7908502"/>
              <a:ext cx="1133368" cy="202188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024765" y="7820494"/>
              <a:ext cx="436635" cy="23779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1925" y="8253853"/>
              <a:ext cx="1887272" cy="253450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59735" y="8234513"/>
              <a:ext cx="1887272" cy="181251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51659" y="8574995"/>
              <a:ext cx="2638663" cy="184395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82783" y="8569330"/>
              <a:ext cx="384490" cy="176699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145031" y="8559320"/>
              <a:ext cx="876339" cy="38698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259735" y="10039484"/>
              <a:ext cx="1402365" cy="24823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51659" y="10411411"/>
              <a:ext cx="1870770" cy="74301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98543" y="10780823"/>
              <a:ext cx="860654" cy="16111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133726" y="0"/>
              <a:ext cx="4354506" cy="113085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8480695" y="0"/>
              <a:ext cx="366909" cy="228707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544519" y="1123316"/>
              <a:ext cx="2131830" cy="15078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668812" y="1123316"/>
              <a:ext cx="1819420" cy="113336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179445" y="2249146"/>
              <a:ext cx="1308787" cy="38197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901440" y="2623585"/>
              <a:ext cx="1048648" cy="75892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5942552" y="2623585"/>
              <a:ext cx="188003" cy="20508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397658" y="2623585"/>
              <a:ext cx="1004063" cy="75892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997512" y="3374975"/>
              <a:ext cx="416783" cy="37840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7835540" y="3374975"/>
              <a:ext cx="364376" cy="28980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510492" y="1731088"/>
              <a:ext cx="753903" cy="327498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138566" y="2179609"/>
              <a:ext cx="379464" cy="313347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7256858" y="2381979"/>
              <a:ext cx="379463" cy="197609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5766640" y="2606350"/>
              <a:ext cx="379464" cy="300342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392203" y="3007353"/>
              <a:ext cx="381976" cy="272792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7628784" y="3020190"/>
              <a:ext cx="375641" cy="99861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024222" y="3389457"/>
              <a:ext cx="375517" cy="77929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127976" y="6847854"/>
              <a:ext cx="1506121" cy="109326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2751025" y="7429292"/>
              <a:ext cx="384490" cy="261463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002148" y="7651672"/>
              <a:ext cx="756416" cy="268882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250758" y="8066288"/>
              <a:ext cx="758928" cy="242051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127976" y="7933580"/>
              <a:ext cx="1068197" cy="73631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499366" y="8446654"/>
              <a:ext cx="758928" cy="224702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747975" y="8792140"/>
              <a:ext cx="758929" cy="204516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3127976" y="8662354"/>
              <a:ext cx="666586" cy="73379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619633" y="9103482"/>
              <a:ext cx="1135880" cy="190700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493803" y="9508380"/>
              <a:ext cx="1133368" cy="162259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3127976" y="9388614"/>
              <a:ext cx="168141" cy="21484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991022" y="9839239"/>
              <a:ext cx="1510320" cy="136780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365667" y="10170266"/>
              <a:ext cx="2632893" cy="68092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250758" y="10479261"/>
              <a:ext cx="203710" cy="4868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751288" y="10843649"/>
              <a:ext cx="2247271" cy="36673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8004425" y="3517055"/>
              <a:ext cx="153209" cy="26759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7344812" y="3664778"/>
              <a:ext cx="729474" cy="144920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6982938" y="4272026"/>
              <a:ext cx="369412" cy="210212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6621064" y="4594320"/>
              <a:ext cx="369412" cy="241662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259192" y="4906395"/>
              <a:ext cx="369412" cy="267396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5897316" y="5208459"/>
              <a:ext cx="369412" cy="288665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344814" y="5106441"/>
              <a:ext cx="241551" cy="54470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5535443" y="5500711"/>
              <a:ext cx="369412" cy="306361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4447310" y="6847854"/>
              <a:ext cx="1095672" cy="223668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4085436" y="7347692"/>
              <a:ext cx="369411" cy="236208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3723562" y="8137700"/>
              <a:ext cx="369412" cy="169318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3361688" y="8763806"/>
              <a:ext cx="369411" cy="118335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2997301" y="9291057"/>
              <a:ext cx="371925" cy="76829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4447308" y="9077001"/>
              <a:ext cx="653612" cy="36941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2639750" y="9753158"/>
              <a:ext cx="365088" cy="41148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4447308" y="9438875"/>
              <a:ext cx="319424" cy="14501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0" y="10431357"/>
              <a:ext cx="4195809" cy="85916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1142698" y="10164643"/>
              <a:ext cx="1497053" cy="75439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906116" y="10551385"/>
              <a:ext cx="2244119" cy="73913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060410" y="10970346"/>
              <a:ext cx="4853244" cy="32017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1142697" y="10911499"/>
              <a:ext cx="724804" cy="37902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3615502" y="9484988"/>
              <a:ext cx="1106876" cy="72538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2514802" y="9863668"/>
              <a:ext cx="1108238" cy="107044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2145389" y="10287979"/>
              <a:ext cx="376951" cy="100254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3615502" y="10202830"/>
              <a:ext cx="358804" cy="308597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1778489" y="10652000"/>
              <a:ext cx="374438" cy="63852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1414898" y="10982503"/>
              <a:ext cx="371130" cy="30802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2514803" y="10926578"/>
              <a:ext cx="576452" cy="363947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8802360" y="0"/>
              <a:ext cx="1301739" cy="211344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8478182" y="347371"/>
              <a:ext cx="331716" cy="285418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8157635" y="2264632"/>
              <a:ext cx="328084" cy="125242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8802360" y="2105904"/>
              <a:ext cx="655894" cy="711181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9450718" y="2105904"/>
              <a:ext cx="76824" cy="83599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8802359" y="2809547"/>
              <a:ext cx="62196" cy="6398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9762330" y="1460636"/>
              <a:ext cx="341769" cy="260965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9423073" y="1838572"/>
              <a:ext cx="346795" cy="354749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9086331" y="2211283"/>
              <a:ext cx="344281" cy="363719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8747074" y="2570675"/>
              <a:ext cx="346794" cy="2963543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8074287" y="2922424"/>
              <a:ext cx="680324" cy="146780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8422801" y="4382693"/>
              <a:ext cx="331811" cy="569375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7872546" y="3784649"/>
              <a:ext cx="708668" cy="4279607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7520724" y="4354369"/>
              <a:ext cx="359359" cy="396837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8573677" y="4641586"/>
              <a:ext cx="356846" cy="2968663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7171415" y="5242803"/>
              <a:ext cx="356846" cy="324056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8922986" y="5240992"/>
              <a:ext cx="354019" cy="157097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6819593" y="5994781"/>
              <a:ext cx="359359" cy="2645856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6470284" y="6657609"/>
              <a:ext cx="356846" cy="2134730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6120975" y="7243580"/>
              <a:ext cx="356847" cy="1696032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5769153" y="7771993"/>
              <a:ext cx="359360" cy="1311488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5419844" y="8256209"/>
              <a:ext cx="356847" cy="965677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7872544" y="8056718"/>
              <a:ext cx="206516" cy="99735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5068024" y="8696656"/>
              <a:ext cx="359359" cy="660147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4722378" y="9105398"/>
              <a:ext cx="353182" cy="379590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7709199" y="7876147"/>
              <a:ext cx="735725" cy="1027455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6975401" y="8230649"/>
              <a:ext cx="741337" cy="1698262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5877213" y="8568178"/>
              <a:ext cx="1105724" cy="2383529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5145926" y="9036708"/>
              <a:ext cx="738825" cy="2253816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7709199" y="8896064"/>
              <a:ext cx="177837" cy="28829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4414639" y="9324449"/>
              <a:ext cx="738825" cy="1966076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4047740" y="9786142"/>
              <a:ext cx="374437" cy="1504383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3680840" y="10130194"/>
              <a:ext cx="374438" cy="1160331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6975401" y="9921373"/>
              <a:ext cx="233395" cy="311781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3316453" y="10450445"/>
              <a:ext cx="371925" cy="840079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2949554" y="10747222"/>
              <a:ext cx="374437" cy="543302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2586684" y="11026585"/>
              <a:ext cx="370407" cy="263939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5877213" y="10944169"/>
              <a:ext cx="510894" cy="346355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9277004" y="1889230"/>
              <a:ext cx="827095" cy="517211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8444925" y="5848481"/>
              <a:ext cx="1538895" cy="2027666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9631318" y="10834832"/>
              <a:ext cx="472781" cy="455692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9983820" y="6993797"/>
              <a:ext cx="120279" cy="273949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9094643" y="10773368"/>
              <a:ext cx="1009456" cy="517157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9000888" y="7061345"/>
              <a:ext cx="1103211" cy="4229180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8633988" y="7588271"/>
              <a:ext cx="374437" cy="3702253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8267088" y="7777061"/>
              <a:ext cx="374438" cy="3513463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7900188" y="8208535"/>
              <a:ext cx="374438" cy="3081989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7533289" y="8861489"/>
              <a:ext cx="374437" cy="2429035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7166389" y="9443806"/>
              <a:ext cx="374438" cy="1846718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6799489" y="9969131"/>
              <a:ext cx="374438" cy="1321394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6435102" y="10447137"/>
              <a:ext cx="371924" cy="843387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6071028" y="10882129"/>
              <a:ext cx="371611" cy="408395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0963362" y="4168752"/>
              <a:ext cx="1807032" cy="1832138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2765370" y="4168752"/>
              <a:ext cx="1088239" cy="1100789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3848593" y="4168752"/>
              <a:ext cx="722962" cy="366926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3848593" y="4530652"/>
              <a:ext cx="305791" cy="253264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2765370" y="5264520"/>
              <a:ext cx="467744" cy="340418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0963362" y="5995865"/>
              <a:ext cx="723810" cy="734820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1682157" y="5995865"/>
              <a:ext cx="507555" cy="319942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3926498" y="4168752"/>
              <a:ext cx="1109927" cy="2349863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3554540" y="4716202"/>
              <a:ext cx="376985" cy="2131652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3185085" y="5014350"/>
              <a:ext cx="374476" cy="1833504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2813121" y="5296697"/>
              <a:ext cx="376990" cy="1551156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2071706" y="5567579"/>
              <a:ext cx="746436" cy="1280275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1699748" y="6069050"/>
              <a:ext cx="376985" cy="7788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11330293" y="6302028"/>
              <a:ext cx="374476" cy="545826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10963362" y="6521498"/>
              <a:ext cx="371956" cy="326356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13926498" y="6513590"/>
              <a:ext cx="619204" cy="334264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4777194" y="4168752"/>
              <a:ext cx="828163" cy="2181577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4054410" y="6350330"/>
              <a:ext cx="722784" cy="497524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14634098" y="5735280"/>
              <a:ext cx="971258" cy="1112573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4711385" y="4426388"/>
              <a:ext cx="3958978" cy="2576895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10052050" y="4041334"/>
              <a:ext cx="0" cy="3284220"/>
            </a:xfrm>
            <a:custGeom>
              <a:avLst/>
              <a:gdLst/>
              <a:ahLst/>
              <a:cxnLst/>
              <a:rect l="l" t="t" r="r" b="b"/>
              <a:pathLst>
                <a:path h="3284220">
                  <a:moveTo>
                    <a:pt x="0" y="0"/>
                  </a:moveTo>
                  <a:lnTo>
                    <a:pt x="0" y="3283742"/>
                  </a:lnTo>
                </a:path>
              </a:pathLst>
            </a:custGeom>
            <a:ln w="10470">
              <a:solidFill>
                <a:srgbClr val="1A3B67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BAF84B3-3533-D6C7-0173-D3CB597AD1C5}"/>
              </a:ext>
            </a:extLst>
          </p:cNvPr>
          <p:cNvSpPr txBox="1">
            <a:spLocks/>
          </p:cNvSpPr>
          <p:nvPr/>
        </p:nvSpPr>
        <p:spPr>
          <a:xfrm>
            <a:off x="0" y="309808"/>
            <a:ext cx="8906933" cy="3867718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marL="0" indent="0" algn="l" defTabSz="4572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300" b="0" i="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2400" dirty="0">
              <a:highlight>
                <a:srgbClr val="FF00FF"/>
              </a:highlight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03076E91-8C17-5A44-DB89-F443E551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09" y="2156179"/>
            <a:ext cx="11537243" cy="3443117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“Brexit, trade tensions between the US and China, and Russia’s invasion of Ukraine pose a challenge to international relations and could lead to […] </a:t>
            </a:r>
            <a:r>
              <a:rPr lang="en-US" sz="4000" i="1" dirty="0">
                <a:solidFill>
                  <a:srgbClr val="99C2EB"/>
                </a:solidFill>
              </a:rPr>
              <a:t>geoeconomic fragmentation</a:t>
            </a:r>
            <a:r>
              <a:rPr lang="en-US" sz="4000" i="1" dirty="0">
                <a:solidFill>
                  <a:schemeClr val="bg1"/>
                </a:solidFill>
              </a:rPr>
              <a:t>.”</a:t>
            </a:r>
            <a:br>
              <a:rPr lang="en-US" sz="4000" i="1" dirty="0">
                <a:solidFill>
                  <a:schemeClr val="bg1"/>
                </a:solidFill>
              </a:rPr>
            </a:br>
            <a:br>
              <a:rPr lang="en-US" sz="4000" i="1" dirty="0">
                <a:solidFill>
                  <a:schemeClr val="bg1"/>
                </a:solidFill>
              </a:rPr>
            </a:br>
            <a:r>
              <a:rPr lang="en-US" sz="4000" i="1" dirty="0">
                <a:solidFill>
                  <a:schemeClr val="bg1"/>
                </a:solidFill>
              </a:rPr>
              <a:t>                   					   	 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International Monetary Fund,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WEO April 2023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8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BAF84B3-3533-D6C7-0173-D3CB597AD1C5}"/>
              </a:ext>
            </a:extLst>
          </p:cNvPr>
          <p:cNvSpPr txBox="1">
            <a:spLocks/>
          </p:cNvSpPr>
          <p:nvPr/>
        </p:nvSpPr>
        <p:spPr>
          <a:xfrm>
            <a:off x="0" y="309808"/>
            <a:ext cx="8906933" cy="3867718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marL="0" indent="0" algn="l" defTabSz="4572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300" b="0" i="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2400" dirty="0">
              <a:highlight>
                <a:srgbClr val="FF00FF"/>
              </a:highlight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03076E91-8C17-5A44-DB89-F443E551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09" y="2585158"/>
            <a:ext cx="11537243" cy="2810928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“The global economy has entered a new mega-cycle characterized by </a:t>
            </a:r>
            <a:r>
              <a:rPr lang="en-US" sz="4000" i="1" dirty="0">
                <a:solidFill>
                  <a:srgbClr val="99C2EB"/>
                </a:solidFill>
              </a:rPr>
              <a:t>value chain disruptions</a:t>
            </a:r>
            <a:r>
              <a:rPr lang="en-US" sz="4000" i="1" dirty="0">
                <a:solidFill>
                  <a:schemeClr val="bg1"/>
                </a:solidFill>
              </a:rPr>
              <a:t>, resource competition, and climate change.”</a:t>
            </a:r>
            <a:br>
              <a:rPr lang="en-US" sz="4000" i="1" dirty="0">
                <a:solidFill>
                  <a:schemeClr val="bg1"/>
                </a:solidFill>
              </a:rPr>
            </a:br>
            <a:br>
              <a:rPr lang="en-US" sz="4000" i="1" dirty="0">
                <a:solidFill>
                  <a:schemeClr val="bg1"/>
                </a:solidFill>
              </a:rPr>
            </a:br>
            <a:r>
              <a:rPr lang="en-US" sz="4000" i="1" dirty="0">
                <a:solidFill>
                  <a:schemeClr val="bg1"/>
                </a:solidFill>
              </a:rPr>
              <a:t>          					  </a:t>
            </a:r>
            <a:r>
              <a:rPr lang="en-US" sz="2400" dirty="0">
                <a:solidFill>
                  <a:schemeClr val="bg1"/>
                </a:solidFill>
              </a:rPr>
              <a:t>World Economic Forum, </a:t>
            </a:r>
            <a:r>
              <a:rPr lang="en-US" sz="2400" i="1" dirty="0">
                <a:solidFill>
                  <a:schemeClr val="bg1"/>
                </a:solidFill>
              </a:rPr>
              <a:t>White Paper A global rewiring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7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BAF84B3-3533-D6C7-0173-D3CB597AD1C5}"/>
              </a:ext>
            </a:extLst>
          </p:cNvPr>
          <p:cNvSpPr txBox="1">
            <a:spLocks/>
          </p:cNvSpPr>
          <p:nvPr/>
        </p:nvSpPr>
        <p:spPr>
          <a:xfrm>
            <a:off x="0" y="309808"/>
            <a:ext cx="8906933" cy="3867718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marL="0" indent="0" algn="l" defTabSz="4572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300" b="0" i="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2400" dirty="0">
              <a:highlight>
                <a:srgbClr val="FF00FF"/>
              </a:highlight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03076E91-8C17-5A44-DB89-F443E551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09" y="2777071"/>
            <a:ext cx="11537243" cy="2427109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“The decade to 2030 is likely to prove a period of </a:t>
            </a:r>
            <a:r>
              <a:rPr lang="en-US" sz="4000" i="1" dirty="0">
                <a:solidFill>
                  <a:srgbClr val="99C2EB"/>
                </a:solidFill>
              </a:rPr>
              <a:t>transformation for global value chains</a:t>
            </a:r>
            <a:r>
              <a:rPr lang="en-US" sz="4000" i="1" dirty="0">
                <a:solidFill>
                  <a:schemeClr val="bg1"/>
                </a:solidFill>
              </a:rPr>
              <a:t>.”</a:t>
            </a:r>
            <a:br>
              <a:rPr lang="en-US" sz="4000" i="1" dirty="0">
                <a:solidFill>
                  <a:schemeClr val="bg1"/>
                </a:solidFill>
              </a:rPr>
            </a:br>
            <a:br>
              <a:rPr lang="en-US" sz="4000" i="1" dirty="0">
                <a:solidFill>
                  <a:schemeClr val="bg1"/>
                </a:solidFill>
              </a:rPr>
            </a:br>
            <a:r>
              <a:rPr lang="en-US" sz="4000" i="1" dirty="0">
                <a:solidFill>
                  <a:schemeClr val="bg1"/>
                </a:solidFill>
              </a:rPr>
              <a:t>          			  </a:t>
            </a:r>
            <a:r>
              <a:rPr lang="en-US" sz="2400" i="1" dirty="0">
                <a:solidFill>
                  <a:schemeClr val="bg1"/>
                </a:solidFill>
              </a:rPr>
              <a:t>James Zhan Director of Investment and Enterprise, UNCTAD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AB7027-A047-4B04-857C-08B5180C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316" y="1023057"/>
            <a:ext cx="6866517" cy="1327714"/>
          </a:xfrm>
          <a:prstGeom prst="roundRect">
            <a:avLst/>
          </a:prstGeom>
          <a:solidFill>
            <a:srgbClr val="044882"/>
          </a:solidFill>
          <a:ln>
            <a:noFill/>
          </a:ln>
          <a:effectLst/>
        </p:spPr>
        <p:txBody>
          <a:bodyPr anchor="ctr">
            <a:norm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                     imprese manifatturiere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77142239-4DF2-422D-83D6-18FF2D657073}"/>
              </a:ext>
            </a:extLst>
          </p:cNvPr>
          <p:cNvSpPr/>
          <p:nvPr/>
        </p:nvSpPr>
        <p:spPr>
          <a:xfrm>
            <a:off x="174588" y="2756371"/>
            <a:ext cx="7781521" cy="3881967"/>
          </a:xfrm>
          <a:prstGeom prst="rect">
            <a:avLst/>
          </a:prstGeom>
          <a:noFill/>
          <a:ln w="19050">
            <a:solidFill>
              <a:srgbClr val="144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Grafico 12">
                <a:extLst>
                  <a:ext uri="{FF2B5EF4-FFF2-40B4-BE49-F238E27FC236}">
                    <a16:creationId xmlns:a16="http://schemas.microsoft.com/office/drawing/2014/main" id="{16B1C215-F25A-4F13-A21C-F179FF61183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02160050"/>
                  </p:ext>
                </p:extLst>
              </p:nvPr>
            </p:nvGraphicFramePr>
            <p:xfrm>
              <a:off x="154568" y="2756371"/>
              <a:ext cx="7781521" cy="38819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3" name="Grafico 12">
                <a:extLst>
                  <a:ext uri="{FF2B5EF4-FFF2-40B4-BE49-F238E27FC236}">
                    <a16:creationId xmlns:a16="http://schemas.microsoft.com/office/drawing/2014/main" id="{16B1C215-F25A-4F13-A21C-F179FF6118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568" y="2756371"/>
                <a:ext cx="7781521" cy="3881967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ttangolo 8">
            <a:extLst>
              <a:ext uri="{FF2B5EF4-FFF2-40B4-BE49-F238E27FC236}">
                <a16:creationId xmlns:a16="http://schemas.microsoft.com/office/drawing/2014/main" id="{C95D30CF-C68B-4598-B939-0A9C567F1333}"/>
              </a:ext>
            </a:extLst>
          </p:cNvPr>
          <p:cNvSpPr/>
          <p:nvPr/>
        </p:nvSpPr>
        <p:spPr>
          <a:xfrm>
            <a:off x="8255435" y="4086357"/>
            <a:ext cx="3795595" cy="1350866"/>
          </a:xfrm>
          <a:prstGeom prst="rect">
            <a:avLst/>
          </a:prstGeom>
          <a:solidFill>
            <a:schemeClr val="bg1"/>
          </a:solidFill>
          <a:ln w="19050">
            <a:solidFill>
              <a:srgbClr val="144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88F562-6552-4E01-A995-1D801C23B72B}"/>
              </a:ext>
            </a:extLst>
          </p:cNvPr>
          <p:cNvSpPr txBox="1"/>
          <p:nvPr/>
        </p:nvSpPr>
        <p:spPr>
          <a:xfrm>
            <a:off x="8478244" y="3911011"/>
            <a:ext cx="164299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per dimensione</a:t>
            </a:r>
            <a:r>
              <a:rPr lang="it-IT" sz="1400" i="1" dirty="0">
                <a:solidFill>
                  <a:schemeClr val="accent1"/>
                </a:solidFill>
              </a:rPr>
              <a:t>: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Grafico 13">
                <a:extLst>
                  <a:ext uri="{FF2B5EF4-FFF2-40B4-BE49-F238E27FC236}">
                    <a16:creationId xmlns:a16="http://schemas.microsoft.com/office/drawing/2014/main" id="{BE85C4F4-6072-4829-97BF-9F2A44318F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88973680"/>
                  </p:ext>
                </p:extLst>
              </p:nvPr>
            </p:nvGraphicFramePr>
            <p:xfrm>
              <a:off x="8255435" y="4144017"/>
              <a:ext cx="3731608" cy="129320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4" name="Grafico 13">
                <a:extLst>
                  <a:ext uri="{FF2B5EF4-FFF2-40B4-BE49-F238E27FC236}">
                    <a16:creationId xmlns:a16="http://schemas.microsoft.com/office/drawing/2014/main" id="{BE85C4F4-6072-4829-97BF-9F2A44318F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5435" y="4144017"/>
                <a:ext cx="3731608" cy="1293204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Segnaposto numero diapositiva 3">
            <a:extLst>
              <a:ext uri="{FF2B5EF4-FFF2-40B4-BE49-F238E27FC236}">
                <a16:creationId xmlns:a16="http://schemas.microsoft.com/office/drawing/2014/main" id="{04B9F739-51C5-4BCB-9933-38E5182A7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093" y="6506455"/>
            <a:ext cx="2844800" cy="257050"/>
          </a:xfrm>
        </p:spPr>
        <p:txBody>
          <a:bodyPr/>
          <a:lstStyle/>
          <a:p>
            <a:fld id="{42B54E62-ECD5-CB45-BEBE-32883D2B1464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38" name="Titolo 1">
            <a:extLst>
              <a:ext uri="{FF2B5EF4-FFF2-40B4-BE49-F238E27FC236}">
                <a16:creationId xmlns:a16="http://schemas.microsoft.com/office/drawing/2014/main" id="{BF7A850B-CFD8-4205-A8B9-7B7F8DAAFA9D}"/>
              </a:ext>
            </a:extLst>
          </p:cNvPr>
          <p:cNvSpPr txBox="1">
            <a:spLocks/>
          </p:cNvSpPr>
          <p:nvPr/>
        </p:nvSpPr>
        <p:spPr>
          <a:xfrm>
            <a:off x="154569" y="148199"/>
            <a:ext cx="11616453" cy="92951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4572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300" b="0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sz="2900" dirty="0"/>
              <a:t>I protagonisti dell’Indagine Internazionalizzazione 2023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4ECBD9-CAEE-3543-ADCF-CE08F881A376}"/>
              </a:ext>
            </a:extLst>
          </p:cNvPr>
          <p:cNvSpPr txBox="1"/>
          <p:nvPr/>
        </p:nvSpPr>
        <p:spPr>
          <a:xfrm>
            <a:off x="2834476" y="1168498"/>
            <a:ext cx="249652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</a:rPr>
              <a:t>1.002</a:t>
            </a:r>
            <a:endParaRPr lang="it-IT" sz="6000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8AA98EB-35DC-48D7-B065-7B76473A6649}"/>
              </a:ext>
            </a:extLst>
          </p:cNvPr>
          <p:cNvSpPr txBox="1"/>
          <p:nvPr/>
        </p:nvSpPr>
        <p:spPr>
          <a:xfrm>
            <a:off x="320148" y="2592670"/>
            <a:ext cx="179997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per settore</a:t>
            </a:r>
          </a:p>
        </p:txBody>
      </p:sp>
    </p:spTree>
    <p:extLst>
      <p:ext uri="{BB962C8B-B14F-4D97-AF65-F5344CB8AC3E}">
        <p14:creationId xmlns:p14="http://schemas.microsoft.com/office/powerpoint/2010/main" val="299707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9" grpId="0" animBg="1"/>
      <p:bldP spid="7" grpId="0" animBg="1"/>
      <p:bldP spid="38" grpId="0"/>
      <p:bldP spid="8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AB7027-A047-4B04-857C-08B5180C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316" y="1023057"/>
            <a:ext cx="6866517" cy="1327714"/>
          </a:xfrm>
          <a:prstGeom prst="roundRect">
            <a:avLst/>
          </a:prstGeom>
          <a:solidFill>
            <a:srgbClr val="044882"/>
          </a:solidFill>
          <a:ln>
            <a:noFill/>
          </a:ln>
          <a:effectLst/>
        </p:spPr>
        <p:txBody>
          <a:bodyPr anchor="ctr">
            <a:norm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                     imprese manifatturiere</a:t>
            </a:r>
          </a:p>
        </p:txBody>
      </p:sp>
      <p:sp>
        <p:nvSpPr>
          <p:cNvPr id="42" name="Segnaposto numero diapositiva 3">
            <a:extLst>
              <a:ext uri="{FF2B5EF4-FFF2-40B4-BE49-F238E27FC236}">
                <a16:creationId xmlns:a16="http://schemas.microsoft.com/office/drawing/2014/main" id="{04B9F739-51C5-4BCB-9933-38E5182A7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093" y="6506455"/>
            <a:ext cx="2844800" cy="257050"/>
          </a:xfrm>
        </p:spPr>
        <p:txBody>
          <a:bodyPr/>
          <a:lstStyle/>
          <a:p>
            <a:fld id="{42B54E62-ECD5-CB45-BEBE-32883D2B1464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38" name="Titolo 1">
            <a:extLst>
              <a:ext uri="{FF2B5EF4-FFF2-40B4-BE49-F238E27FC236}">
                <a16:creationId xmlns:a16="http://schemas.microsoft.com/office/drawing/2014/main" id="{BF7A850B-CFD8-4205-A8B9-7B7F8DAAFA9D}"/>
              </a:ext>
            </a:extLst>
          </p:cNvPr>
          <p:cNvSpPr txBox="1">
            <a:spLocks/>
          </p:cNvSpPr>
          <p:nvPr/>
        </p:nvSpPr>
        <p:spPr>
          <a:xfrm>
            <a:off x="154569" y="148199"/>
            <a:ext cx="11616453" cy="92951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4572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300" b="0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sz="2900" dirty="0"/>
              <a:t>I protagonisti dell’Indagine Internazionalizzazione 2023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4ECBD9-CAEE-3543-ADCF-CE08F881A376}"/>
              </a:ext>
            </a:extLst>
          </p:cNvPr>
          <p:cNvSpPr txBox="1"/>
          <p:nvPr/>
        </p:nvSpPr>
        <p:spPr>
          <a:xfrm>
            <a:off x="2834476" y="1168498"/>
            <a:ext cx="249652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</a:rPr>
              <a:t>1.002</a:t>
            </a:r>
            <a:endParaRPr lang="it-IT" sz="60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7853C4D-C687-BB06-8D8C-A0816E9160AF}"/>
              </a:ext>
            </a:extLst>
          </p:cNvPr>
          <p:cNvSpPr/>
          <p:nvPr/>
        </p:nvSpPr>
        <p:spPr>
          <a:xfrm>
            <a:off x="417690" y="2665209"/>
            <a:ext cx="4696978" cy="3934965"/>
          </a:xfrm>
          <a:prstGeom prst="rect">
            <a:avLst/>
          </a:prstGeom>
          <a:noFill/>
          <a:ln w="19050">
            <a:solidFill>
              <a:srgbClr val="144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F2219C0-35B4-A77A-107C-9EBCCB65D0F1}"/>
              </a:ext>
            </a:extLst>
          </p:cNvPr>
          <p:cNvGrpSpPr>
            <a:grpSpLocks noChangeAspect="1"/>
          </p:cNvGrpSpPr>
          <p:nvPr/>
        </p:nvGrpSpPr>
        <p:grpSpPr>
          <a:xfrm>
            <a:off x="476933" y="2749804"/>
            <a:ext cx="4511883" cy="3833768"/>
            <a:chOff x="5810649" y="913321"/>
            <a:chExt cx="6257800" cy="5877954"/>
          </a:xfrm>
        </p:grpSpPr>
        <p:pic>
          <p:nvPicPr>
            <p:cNvPr id="6" name="Picture 2" descr="Risultati immagini per mappa lombardia province">
              <a:extLst>
                <a:ext uri="{FF2B5EF4-FFF2-40B4-BE49-F238E27FC236}">
                  <a16:creationId xmlns:a16="http://schemas.microsoft.com/office/drawing/2014/main" id="{D8525691-BDCB-3A7D-96EC-BADF6B01B0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18" b="5579"/>
            <a:stretch/>
          </p:blipFill>
          <p:spPr bwMode="auto">
            <a:xfrm>
              <a:off x="5810649" y="913321"/>
              <a:ext cx="6257800" cy="5877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707F407B-CDFB-1106-57DC-B512C758D3FF}"/>
                </a:ext>
              </a:extLst>
            </p:cNvPr>
            <p:cNvSpPr txBox="1"/>
            <p:nvPr/>
          </p:nvSpPr>
          <p:spPr>
            <a:xfrm>
              <a:off x="6564995" y="5161030"/>
              <a:ext cx="1106468" cy="66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Pavia</a:t>
              </a:r>
            </a:p>
            <a:p>
              <a:pPr algn="ctr"/>
              <a:r>
                <a:rPr lang="it-IT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4,7%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E19720F6-BDD9-C8FE-7DAF-0D33A0B794F1}"/>
                </a:ext>
              </a:extLst>
            </p:cNvPr>
            <p:cNvSpPr txBox="1"/>
            <p:nvPr/>
          </p:nvSpPr>
          <p:spPr>
            <a:xfrm>
              <a:off x="7561876" y="4799713"/>
              <a:ext cx="1106468" cy="66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Lodi</a:t>
              </a:r>
            </a:p>
            <a:p>
              <a:pPr algn="ctr"/>
              <a:r>
                <a:rPr lang="it-IT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0,9%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5515079-B48F-2303-7CD8-A1C2964EBB8A}"/>
                </a:ext>
              </a:extLst>
            </p:cNvPr>
            <p:cNvSpPr txBox="1"/>
            <p:nvPr/>
          </p:nvSpPr>
          <p:spPr>
            <a:xfrm>
              <a:off x="8302851" y="5033544"/>
              <a:ext cx="1836315" cy="66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Cremona</a:t>
              </a:r>
            </a:p>
            <a:p>
              <a:pPr algn="ctr"/>
              <a:r>
                <a:rPr lang="it-IT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3,9%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C07C7E0-DE68-480D-730F-545116DA7881}"/>
                </a:ext>
              </a:extLst>
            </p:cNvPr>
            <p:cNvSpPr txBox="1"/>
            <p:nvPr/>
          </p:nvSpPr>
          <p:spPr>
            <a:xfrm>
              <a:off x="6637953" y="4193257"/>
              <a:ext cx="1106468" cy="66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Milano</a:t>
              </a:r>
            </a:p>
            <a:p>
              <a:pPr algn="ctr"/>
              <a:r>
                <a:rPr lang="it-IT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30,0%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E4F686A5-9629-51FE-EDE1-3B57CD44A5B0}"/>
                </a:ext>
              </a:extLst>
            </p:cNvPr>
            <p:cNvSpPr txBox="1"/>
            <p:nvPr/>
          </p:nvSpPr>
          <p:spPr>
            <a:xfrm>
              <a:off x="9835664" y="5046271"/>
              <a:ext cx="1491407" cy="66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Mantova</a:t>
              </a:r>
            </a:p>
            <a:p>
              <a:pPr algn="ctr"/>
              <a:r>
                <a:rPr lang="it-IT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2,1%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DCFA2781-6E7C-C4F6-61A8-2BB59213C893}"/>
                </a:ext>
              </a:extLst>
            </p:cNvPr>
            <p:cNvSpPr txBox="1"/>
            <p:nvPr/>
          </p:nvSpPr>
          <p:spPr>
            <a:xfrm>
              <a:off x="9158482" y="3585877"/>
              <a:ext cx="1106468" cy="66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Brescia</a:t>
              </a:r>
            </a:p>
            <a:p>
              <a:pPr algn="ctr"/>
              <a:r>
                <a:rPr lang="it-IT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17,4%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0098D72-BF45-D432-6845-027A6D24B2A2}"/>
                </a:ext>
              </a:extLst>
            </p:cNvPr>
            <p:cNvSpPr txBox="1"/>
            <p:nvPr/>
          </p:nvSpPr>
          <p:spPr>
            <a:xfrm>
              <a:off x="7853800" y="3026722"/>
              <a:ext cx="1478563" cy="637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Bergamo</a:t>
              </a:r>
            </a:p>
            <a:p>
              <a:pPr algn="ctr"/>
              <a:r>
                <a:rPr lang="it-IT" sz="105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10,4%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FFB24C5-1DCB-CC66-0032-0392850474C5}"/>
                </a:ext>
              </a:extLst>
            </p:cNvPr>
            <p:cNvSpPr txBox="1"/>
            <p:nvPr/>
          </p:nvSpPr>
          <p:spPr>
            <a:xfrm>
              <a:off x="7893323" y="2011266"/>
              <a:ext cx="1265160" cy="66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Sondrio</a:t>
              </a:r>
            </a:p>
            <a:p>
              <a:pPr algn="ctr"/>
              <a:r>
                <a:rPr lang="it-IT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0,9%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4907C129-870F-AAE4-497B-04248FA749F1}"/>
                </a:ext>
              </a:extLst>
            </p:cNvPr>
            <p:cNvSpPr txBox="1"/>
            <p:nvPr/>
          </p:nvSpPr>
          <p:spPr>
            <a:xfrm>
              <a:off x="7161751" y="2475555"/>
              <a:ext cx="1106468" cy="66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Lecco</a:t>
              </a:r>
            </a:p>
            <a:p>
              <a:pPr algn="ctr"/>
              <a:r>
                <a:rPr lang="it-IT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2,7%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CC4DB7E1-88FE-F1C9-C622-08DDD96059C1}"/>
                </a:ext>
              </a:extLst>
            </p:cNvPr>
            <p:cNvSpPr txBox="1"/>
            <p:nvPr/>
          </p:nvSpPr>
          <p:spPr>
            <a:xfrm>
              <a:off x="6798669" y="3071179"/>
              <a:ext cx="1106468" cy="66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</a:t>
              </a:r>
            </a:p>
            <a:p>
              <a:pPr algn="ctr"/>
              <a:r>
                <a:rPr lang="it-IT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9,0%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D1B1B301-EFA4-76F3-96A8-C05FF769E320}"/>
                </a:ext>
              </a:extLst>
            </p:cNvPr>
            <p:cNvSpPr txBox="1"/>
            <p:nvPr/>
          </p:nvSpPr>
          <p:spPr>
            <a:xfrm>
              <a:off x="5847349" y="3022477"/>
              <a:ext cx="1106468" cy="66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Varese</a:t>
              </a:r>
            </a:p>
            <a:p>
              <a:pPr algn="ctr"/>
              <a:r>
                <a:rPr lang="it-IT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9,6%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C128DD01-B896-F7F0-9971-25B2ED15F601}"/>
                </a:ext>
              </a:extLst>
            </p:cNvPr>
            <p:cNvSpPr txBox="1"/>
            <p:nvPr/>
          </p:nvSpPr>
          <p:spPr>
            <a:xfrm>
              <a:off x="6501426" y="3593407"/>
              <a:ext cx="2077018" cy="66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Monza Brianza</a:t>
              </a:r>
            </a:p>
            <a:p>
              <a:pPr algn="ctr"/>
              <a:r>
                <a:rPr lang="it-IT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8,4%</a:t>
              </a:r>
            </a:p>
          </p:txBody>
        </p:sp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B281D48-BBD8-812F-B398-CF59698E446A}"/>
              </a:ext>
            </a:extLst>
          </p:cNvPr>
          <p:cNvSpPr txBox="1"/>
          <p:nvPr/>
        </p:nvSpPr>
        <p:spPr>
          <a:xfrm>
            <a:off x="833543" y="2508231"/>
            <a:ext cx="150692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i="1">
                <a:solidFill>
                  <a:schemeClr val="accent1"/>
                </a:solidFill>
              </a:defRPr>
            </a:lvl1pPr>
          </a:lstStyle>
          <a:p>
            <a:r>
              <a:rPr lang="it-IT" sz="1400" b="1" dirty="0">
                <a:solidFill>
                  <a:schemeClr val="bg1"/>
                </a:solidFill>
              </a:rPr>
              <a:t>per territorio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AE1AE330-9711-FB1D-1656-40411A5C17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9" r="2433"/>
          <a:stretch/>
        </p:blipFill>
        <p:spPr>
          <a:xfrm>
            <a:off x="4822027" y="3212224"/>
            <a:ext cx="7204733" cy="2629128"/>
          </a:xfrm>
          <a:prstGeom prst="rect">
            <a:avLst/>
          </a:prstGeom>
          <a:ln w="19050">
            <a:solidFill>
              <a:srgbClr val="144880"/>
            </a:solidFill>
          </a:ln>
        </p:spPr>
      </p:pic>
    </p:spTree>
    <p:extLst>
      <p:ext uri="{BB962C8B-B14F-4D97-AF65-F5344CB8AC3E}">
        <p14:creationId xmlns:p14="http://schemas.microsoft.com/office/powerpoint/2010/main" val="16241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5640AB-DCCF-D88B-6A97-AAA85CF6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2989452"/>
            <a:ext cx="8523111" cy="693555"/>
          </a:xfrm>
        </p:spPr>
        <p:txBody>
          <a:bodyPr>
            <a:normAutofit fontScale="90000"/>
          </a:bodyPr>
          <a:lstStyle/>
          <a:p>
            <a:r>
              <a:rPr lang="it-IT" b="0" i="0" u="none" strike="noStrike" baseline="0" dirty="0">
                <a:solidFill>
                  <a:srgbClr val="E3EBF7"/>
                </a:solidFill>
                <a:latin typeface="+mj-lt"/>
              </a:rPr>
              <a:t>La risposta delle imprese lombarde,</a:t>
            </a:r>
            <a:br>
              <a:rPr lang="it-IT" b="0" i="0" u="none" strike="noStrike" baseline="0" dirty="0">
                <a:solidFill>
                  <a:srgbClr val="E3EBF7"/>
                </a:solidFill>
                <a:latin typeface="+mj-lt"/>
              </a:rPr>
            </a:br>
            <a:r>
              <a:rPr lang="it-IT" b="0" i="0" u="none" strike="noStrike" baseline="0" dirty="0">
                <a:solidFill>
                  <a:srgbClr val="E3EBF7"/>
                </a:solidFill>
                <a:latin typeface="+mj-lt"/>
              </a:rPr>
              <a:t>tra riposizionamento strategico</a:t>
            </a:r>
            <a:br>
              <a:rPr lang="it-IT" b="0" i="0" u="none" strike="noStrike" baseline="0" dirty="0">
                <a:solidFill>
                  <a:srgbClr val="E3EBF7"/>
                </a:solidFill>
                <a:latin typeface="+mj-lt"/>
              </a:rPr>
            </a:br>
            <a:r>
              <a:rPr lang="it-IT" b="0" i="0" u="none" strike="noStrike" baseline="0" dirty="0">
                <a:solidFill>
                  <a:srgbClr val="E3EBF7"/>
                </a:solidFill>
                <a:latin typeface="+mj-lt"/>
              </a:rPr>
              <a:t>e nuove geografie</a:t>
            </a:r>
            <a:br>
              <a:rPr lang="it-IT" b="0" i="0" u="none" strike="noStrike" baseline="0" dirty="0">
                <a:solidFill>
                  <a:srgbClr val="E3EBF7"/>
                </a:solidFill>
                <a:latin typeface="+mj-lt"/>
              </a:rPr>
            </a:br>
            <a:endParaRPr lang="it-IT" dirty="0">
              <a:solidFill>
                <a:srgbClr val="E3EBF7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F53854-96EB-5043-8DB9-7A05BD79C926}"/>
              </a:ext>
            </a:extLst>
          </p:cNvPr>
          <p:cNvSpPr txBox="1"/>
          <p:nvPr/>
        </p:nvSpPr>
        <p:spPr>
          <a:xfrm>
            <a:off x="9156700" y="-11723"/>
            <a:ext cx="3035300" cy="6955750"/>
          </a:xfrm>
          <a:prstGeom prst="rect">
            <a:avLst/>
          </a:prstGeom>
          <a:solidFill>
            <a:srgbClr val="E3EBF7"/>
          </a:solidFill>
        </p:spPr>
        <p:txBody>
          <a:bodyPr wrap="square" rtlCol="0">
            <a:spAutoFit/>
          </a:bodyPr>
          <a:lstStyle/>
          <a:p>
            <a:endParaRPr lang="it-IT" sz="4800" dirty="0">
              <a:solidFill>
                <a:schemeClr val="bg1"/>
              </a:solidFill>
            </a:endParaRPr>
          </a:p>
          <a:p>
            <a:endParaRPr lang="it-IT" sz="4000" dirty="0">
              <a:solidFill>
                <a:schemeClr val="bg1"/>
              </a:solidFill>
            </a:endParaRPr>
          </a:p>
          <a:p>
            <a:endParaRPr lang="it-IT" sz="4800" dirty="0">
              <a:solidFill>
                <a:schemeClr val="bg1"/>
              </a:solidFill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  <a:p>
            <a:pPr algn="r"/>
            <a:r>
              <a:rPr lang="it-IT" sz="4800" dirty="0">
                <a:solidFill>
                  <a:schemeClr val="bg1"/>
                </a:solidFill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236863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F82F227-C27F-B730-1888-17D80EB03128}"/>
              </a:ext>
            </a:extLst>
          </p:cNvPr>
          <p:cNvSpPr txBox="1"/>
          <p:nvPr/>
        </p:nvSpPr>
        <p:spPr>
          <a:xfrm>
            <a:off x="4642164" y="-11723"/>
            <a:ext cx="7549836" cy="6878806"/>
          </a:xfrm>
          <a:prstGeom prst="rect">
            <a:avLst/>
          </a:prstGeom>
          <a:solidFill>
            <a:srgbClr val="E3EBF7"/>
          </a:solidFill>
        </p:spPr>
        <p:txBody>
          <a:bodyPr wrap="square" rtlCol="0">
            <a:spAutoFit/>
          </a:bodyPr>
          <a:lstStyle/>
          <a:p>
            <a:endParaRPr lang="it-IT" sz="18700" dirty="0">
              <a:solidFill>
                <a:schemeClr val="bg1"/>
              </a:solidFill>
            </a:endParaRPr>
          </a:p>
          <a:p>
            <a:pPr algn="r"/>
            <a:endParaRPr lang="it-IT" sz="5400" dirty="0">
              <a:solidFill>
                <a:schemeClr val="bg1"/>
              </a:solidFill>
            </a:endParaRPr>
          </a:p>
          <a:p>
            <a:pPr algn="r"/>
            <a:r>
              <a:rPr lang="it-IT" sz="20000" b="1" spc="-300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5F0B7601-E6DD-D167-9AC8-097472B69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093896"/>
              </p:ext>
            </p:extLst>
          </p:nvPr>
        </p:nvGraphicFramePr>
        <p:xfrm>
          <a:off x="1838608" y="1232745"/>
          <a:ext cx="7950927" cy="542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FCF46884-B73E-677A-69F8-0FF9DB78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0" y="107573"/>
            <a:ext cx="11689979" cy="6045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3000" dirty="0">
                <a:solidFill>
                  <a:srgbClr val="4B92DB"/>
                </a:solidFill>
              </a:rPr>
              <a:t>Da Covid e conflitto nessun impatto sulle modalità di presenza all’estero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F84C27-CC1B-CD20-26A9-773C320F47A5}"/>
              </a:ext>
            </a:extLst>
          </p:cNvPr>
          <p:cNvSpPr txBox="1"/>
          <p:nvPr/>
        </p:nvSpPr>
        <p:spPr>
          <a:xfrm>
            <a:off x="791093" y="6534926"/>
            <a:ext cx="7445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Fonte: Indagine Internazionalizzazione 2023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18E4EDE-2A49-5997-C8A9-C9813F0300C5}"/>
              </a:ext>
            </a:extLst>
          </p:cNvPr>
          <p:cNvCxnSpPr>
            <a:cxnSpLocks/>
          </p:cNvCxnSpPr>
          <p:nvPr/>
        </p:nvCxnSpPr>
        <p:spPr>
          <a:xfrm>
            <a:off x="9372918" y="1396514"/>
            <a:ext cx="517259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20FEEF-3E59-531C-B43C-7CBF91387074}"/>
              </a:ext>
            </a:extLst>
          </p:cNvPr>
          <p:cNvSpPr txBox="1"/>
          <p:nvPr/>
        </p:nvSpPr>
        <p:spPr>
          <a:xfrm>
            <a:off x="9873856" y="1193062"/>
            <a:ext cx="238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1" u="none" strike="noStrike" kern="1200" cap="none" spc="0" normalizeH="0" baseline="0" noProof="0" dirty="0">
                <a:ln>
                  <a:noFill/>
                </a:ln>
                <a:solidFill>
                  <a:srgbClr val="0448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di cui solo il 5% esporta tramite subfornitura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C1790C-000E-21EB-2589-A3F93845C7F7}"/>
              </a:ext>
            </a:extLst>
          </p:cNvPr>
          <p:cNvSpPr txBox="1"/>
          <p:nvPr/>
        </p:nvSpPr>
        <p:spPr>
          <a:xfrm>
            <a:off x="1731143" y="1327666"/>
            <a:ext cx="292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Esportazioni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BCF3E0-65D4-9D41-2CFA-33F935518DD1}"/>
              </a:ext>
            </a:extLst>
          </p:cNvPr>
          <p:cNvSpPr txBox="1"/>
          <p:nvPr/>
        </p:nvSpPr>
        <p:spPr>
          <a:xfrm>
            <a:off x="1731142" y="1852256"/>
            <a:ext cx="292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 di componenti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F48258D-70E9-8E30-1494-9B852621D912}"/>
              </a:ext>
            </a:extLst>
          </p:cNvPr>
          <p:cNvSpPr txBox="1"/>
          <p:nvPr/>
        </p:nvSpPr>
        <p:spPr>
          <a:xfrm>
            <a:off x="1731141" y="2364510"/>
            <a:ext cx="292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Acquisto di tecnologie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8455473-1E6B-6364-697A-93742C27D073}"/>
              </a:ext>
            </a:extLst>
          </p:cNvPr>
          <p:cNvSpPr txBox="1"/>
          <p:nvPr/>
        </p:nvSpPr>
        <p:spPr>
          <a:xfrm>
            <a:off x="1065318" y="2918936"/>
            <a:ext cx="359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Presenza diretta con filiali o negozi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C6ED59A-A5F2-0DF8-4004-6D75595EDD8F}"/>
              </a:ext>
            </a:extLst>
          </p:cNvPr>
          <p:cNvSpPr txBox="1"/>
          <p:nvPr/>
        </p:nvSpPr>
        <p:spPr>
          <a:xfrm>
            <a:off x="1373190" y="3431222"/>
            <a:ext cx="326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Uffici di rappresentanza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05AA9E0-88D5-4B33-20D3-506C75469F5F}"/>
              </a:ext>
            </a:extLst>
          </p:cNvPr>
          <p:cNvSpPr txBox="1"/>
          <p:nvPr/>
        </p:nvSpPr>
        <p:spPr>
          <a:xfrm>
            <a:off x="650186" y="3959186"/>
            <a:ext cx="401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Proprie sedi e stabilimenti produttivi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1754A3B-80AD-F820-554A-495313C57EC4}"/>
              </a:ext>
            </a:extLst>
          </p:cNvPr>
          <p:cNvSpPr txBox="1"/>
          <p:nvPr/>
        </p:nvSpPr>
        <p:spPr>
          <a:xfrm>
            <a:off x="1096977" y="4480438"/>
            <a:ext cx="356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venture per la vendita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5EA876A-0591-B124-61D0-C94CED524556}"/>
              </a:ext>
            </a:extLst>
          </p:cNvPr>
          <p:cNvSpPr txBox="1"/>
          <p:nvPr/>
        </p:nvSpPr>
        <p:spPr>
          <a:xfrm>
            <a:off x="1100682" y="5012256"/>
            <a:ext cx="356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venture per la produzione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F68193B-8A19-FFA2-43C4-4D5ECEA65977}"/>
              </a:ext>
            </a:extLst>
          </p:cNvPr>
          <p:cNvSpPr txBox="1"/>
          <p:nvPr/>
        </p:nvSpPr>
        <p:spPr>
          <a:xfrm>
            <a:off x="1081940" y="5514178"/>
            <a:ext cx="356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Produzione affidata in licenza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29C7B27-FC5A-3947-0960-98C1671F96D7}"/>
              </a:ext>
            </a:extLst>
          </p:cNvPr>
          <p:cNvSpPr txBox="1"/>
          <p:nvPr/>
        </p:nvSpPr>
        <p:spPr>
          <a:xfrm>
            <a:off x="1079953" y="6084567"/>
            <a:ext cx="356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Franchising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028EB86-236F-2D17-7E03-83ADFD0B49A9}"/>
              </a:ext>
            </a:extLst>
          </p:cNvPr>
          <p:cNvCxnSpPr>
            <a:cxnSpLocks/>
          </p:cNvCxnSpPr>
          <p:nvPr/>
        </p:nvCxnSpPr>
        <p:spPr>
          <a:xfrm>
            <a:off x="4679136" y="1327666"/>
            <a:ext cx="0" cy="5139825"/>
          </a:xfrm>
          <a:prstGeom prst="line">
            <a:avLst/>
          </a:prstGeom>
          <a:ln w="19050">
            <a:solidFill>
              <a:srgbClr val="0448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9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2" grpId="0"/>
      <p:bldP spid="3" grpId="0"/>
      <p:bldP spid="6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4FE51D-A0E0-270B-3134-6629978928D3}"/>
              </a:ext>
            </a:extLst>
          </p:cNvPr>
          <p:cNvSpPr txBox="1"/>
          <p:nvPr/>
        </p:nvSpPr>
        <p:spPr>
          <a:xfrm>
            <a:off x="5284380" y="-11723"/>
            <a:ext cx="6907619" cy="6878806"/>
          </a:xfrm>
          <a:prstGeom prst="rect">
            <a:avLst/>
          </a:prstGeom>
          <a:solidFill>
            <a:srgbClr val="E3EBF7"/>
          </a:solidFill>
        </p:spPr>
        <p:txBody>
          <a:bodyPr wrap="square" rtlCol="0">
            <a:spAutoFit/>
          </a:bodyPr>
          <a:lstStyle/>
          <a:p>
            <a:endParaRPr lang="it-IT" sz="18700" dirty="0">
              <a:solidFill>
                <a:schemeClr val="bg1"/>
              </a:solidFill>
            </a:endParaRPr>
          </a:p>
          <a:p>
            <a:pPr algn="r"/>
            <a:endParaRPr lang="it-IT" sz="5400" dirty="0">
              <a:solidFill>
                <a:schemeClr val="bg1"/>
              </a:solidFill>
            </a:endParaRPr>
          </a:p>
          <a:p>
            <a:pPr algn="r"/>
            <a:r>
              <a:rPr lang="it-IT" sz="20000" b="1" spc="-3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C931FE-4ADE-428D-9B98-9114FF9CB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47" y="83078"/>
            <a:ext cx="11606700" cy="7579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3600" dirty="0">
                <a:solidFill>
                  <a:srgbClr val="4B92DB"/>
                </a:solidFill>
              </a:rPr>
              <a:t>Sempre più </a:t>
            </a:r>
            <a:r>
              <a:rPr lang="it-IT" sz="3600" dirty="0"/>
              <a:t>canali digitali</a:t>
            </a:r>
            <a:endParaRPr lang="en-GB" sz="3600" dirty="0"/>
          </a:p>
        </p:txBody>
      </p:sp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DDF804BA-29B7-A297-A993-80A279C28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4828012"/>
              </p:ext>
            </p:extLst>
          </p:nvPr>
        </p:nvGraphicFramePr>
        <p:xfrm>
          <a:off x="5228527" y="2230078"/>
          <a:ext cx="6256205" cy="313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AEEF06-8014-0AC9-F11E-099BA983BBFC}"/>
              </a:ext>
            </a:extLst>
          </p:cNvPr>
          <p:cNvSpPr txBox="1"/>
          <p:nvPr/>
        </p:nvSpPr>
        <p:spPr>
          <a:xfrm>
            <a:off x="5693229" y="2378159"/>
            <a:ext cx="2823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Proprio sito web in multilingua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AD4DF1C-0FBA-D947-DAF5-B5DA14662FE7}"/>
              </a:ext>
            </a:extLst>
          </p:cNvPr>
          <p:cNvSpPr txBox="1"/>
          <p:nvPr/>
        </p:nvSpPr>
        <p:spPr>
          <a:xfrm>
            <a:off x="5605259" y="3002209"/>
            <a:ext cx="2911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Piattaforma e-commerce propria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A377319-DD31-2FA3-5857-0FAAD0DDEC29}"/>
              </a:ext>
            </a:extLst>
          </p:cNvPr>
          <p:cNvSpPr txBox="1"/>
          <p:nvPr/>
        </p:nvSpPr>
        <p:spPr>
          <a:xfrm>
            <a:off x="6040013" y="3512137"/>
            <a:ext cx="247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Piattaforma e-commerce di </a:t>
            </a:r>
          </a:p>
          <a:p>
            <a:pPr algn="r"/>
            <a:r>
              <a:rPr lang="it-IT" sz="1600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terzi generalista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C51BB6-1DA6-9302-E6C1-C1587C000EEE}"/>
              </a:ext>
            </a:extLst>
          </p:cNvPr>
          <p:cNvSpPr txBox="1"/>
          <p:nvPr/>
        </p:nvSpPr>
        <p:spPr>
          <a:xfrm>
            <a:off x="6096000" y="4127222"/>
            <a:ext cx="247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Piattaforma e-commerce di </a:t>
            </a:r>
          </a:p>
          <a:p>
            <a:pPr algn="r"/>
            <a:r>
              <a:rPr lang="it-IT" sz="1600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terzi specializzata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3BF9B32-A630-1FD2-06E4-8B717A35E964}"/>
              </a:ext>
            </a:extLst>
          </p:cNvPr>
          <p:cNvSpPr txBox="1"/>
          <p:nvPr/>
        </p:nvSpPr>
        <p:spPr>
          <a:xfrm>
            <a:off x="6324602" y="4883502"/>
            <a:ext cx="2192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rgbClr val="044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Canali social commerce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0837182-77B0-742C-13AE-18AD6F004EB3}"/>
              </a:ext>
            </a:extLst>
          </p:cNvPr>
          <p:cNvSpPr/>
          <p:nvPr/>
        </p:nvSpPr>
        <p:spPr>
          <a:xfrm>
            <a:off x="289972" y="5451557"/>
            <a:ext cx="3886353" cy="630692"/>
          </a:xfrm>
          <a:prstGeom prst="rect">
            <a:avLst/>
          </a:prstGeom>
          <a:solidFill>
            <a:srgbClr val="1782B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E57FCD0-A6EF-C6FE-FE8F-99089143A13D}"/>
              </a:ext>
            </a:extLst>
          </p:cNvPr>
          <p:cNvSpPr/>
          <p:nvPr/>
        </p:nvSpPr>
        <p:spPr>
          <a:xfrm>
            <a:off x="289972" y="1097280"/>
            <a:ext cx="3886353" cy="1798359"/>
          </a:xfrm>
          <a:prstGeom prst="rect">
            <a:avLst/>
          </a:prstGeom>
          <a:solidFill>
            <a:srgbClr val="1782B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231E4FA-1493-D08C-4A59-6E9278D0B239}"/>
              </a:ext>
            </a:extLst>
          </p:cNvPr>
          <p:cNvSpPr/>
          <p:nvPr/>
        </p:nvSpPr>
        <p:spPr>
          <a:xfrm>
            <a:off x="289972" y="2944215"/>
            <a:ext cx="3886353" cy="1424677"/>
          </a:xfrm>
          <a:prstGeom prst="rect">
            <a:avLst/>
          </a:prstGeom>
          <a:solidFill>
            <a:srgbClr val="1782B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CC90C19-C5E9-8292-6555-6CE5F61FFD88}"/>
              </a:ext>
            </a:extLst>
          </p:cNvPr>
          <p:cNvSpPr/>
          <p:nvPr/>
        </p:nvSpPr>
        <p:spPr>
          <a:xfrm>
            <a:off x="289971" y="4409544"/>
            <a:ext cx="3886353" cy="1001362"/>
          </a:xfrm>
          <a:prstGeom prst="rect">
            <a:avLst/>
          </a:prstGeom>
          <a:solidFill>
            <a:srgbClr val="1782B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DCFEFD4-559F-F031-3D18-3BA34C990784}"/>
              </a:ext>
            </a:extLst>
          </p:cNvPr>
          <p:cNvSpPr txBox="1"/>
          <p:nvPr/>
        </p:nvSpPr>
        <p:spPr>
          <a:xfrm>
            <a:off x="594874" y="1460074"/>
            <a:ext cx="327654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 non mi interessa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EC644F4-C86B-2745-5968-53574E7A788A}"/>
              </a:ext>
            </a:extLst>
          </p:cNvPr>
          <p:cNvSpPr txBox="1"/>
          <p:nvPr/>
        </p:nvSpPr>
        <p:spPr>
          <a:xfrm>
            <a:off x="521916" y="2942937"/>
            <a:ext cx="348449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Si, ho almeno un canale 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export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1883881-1F08-8FED-A03E-93EE6E115990}"/>
              </a:ext>
            </a:extLst>
          </p:cNvPr>
          <p:cNvSpPr txBox="1"/>
          <p:nvPr/>
        </p:nvSpPr>
        <p:spPr>
          <a:xfrm>
            <a:off x="499546" y="4382263"/>
            <a:ext cx="348449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7%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No, ma mi sto attrezzando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B5F136D-0C2F-274F-88E3-331E8E98F86B}"/>
              </a:ext>
            </a:extLst>
          </p:cNvPr>
          <p:cNvSpPr txBox="1"/>
          <p:nvPr/>
        </p:nvSpPr>
        <p:spPr>
          <a:xfrm>
            <a:off x="855475" y="5412301"/>
            <a:ext cx="132067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FEC6620-010B-883C-F5F1-D1B442AAE1A6}"/>
              </a:ext>
            </a:extLst>
          </p:cNvPr>
          <p:cNvSpPr txBox="1"/>
          <p:nvPr/>
        </p:nvSpPr>
        <p:spPr>
          <a:xfrm>
            <a:off x="1619794" y="5560665"/>
            <a:ext cx="20251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risponde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EC47C946-50FC-99ED-1DA7-54D72E3B4002}"/>
              </a:ext>
            </a:extLst>
          </p:cNvPr>
          <p:cNvCxnSpPr>
            <a:cxnSpLocks/>
          </p:cNvCxnSpPr>
          <p:nvPr/>
        </p:nvCxnSpPr>
        <p:spPr>
          <a:xfrm>
            <a:off x="8544995" y="2234119"/>
            <a:ext cx="0" cy="3133675"/>
          </a:xfrm>
          <a:prstGeom prst="line">
            <a:avLst/>
          </a:prstGeom>
          <a:ln w="19050">
            <a:solidFill>
              <a:srgbClr val="0448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059C5FB-45DF-AD1B-93A3-FC8440F6BAF0}"/>
              </a:ext>
            </a:extLst>
          </p:cNvPr>
          <p:cNvCxnSpPr/>
          <p:nvPr/>
        </p:nvCxnSpPr>
        <p:spPr>
          <a:xfrm>
            <a:off x="4176324" y="2944215"/>
            <a:ext cx="0" cy="1424677"/>
          </a:xfrm>
          <a:prstGeom prst="line">
            <a:avLst/>
          </a:prstGeom>
          <a:ln w="28575">
            <a:solidFill>
              <a:srgbClr val="0448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946738D-B2E2-145E-9E41-F847D4CC74F3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176325" y="3656554"/>
            <a:ext cx="1108056" cy="0"/>
          </a:xfrm>
          <a:prstGeom prst="line">
            <a:avLst/>
          </a:prstGeom>
          <a:ln w="28575">
            <a:solidFill>
              <a:srgbClr val="0448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ttangolo 32">
            <a:extLst>
              <a:ext uri="{FF2B5EF4-FFF2-40B4-BE49-F238E27FC236}">
                <a16:creationId xmlns:a16="http://schemas.microsoft.com/office/drawing/2014/main" id="{99CBCC08-86E5-0D93-646E-8012422B1FF2}"/>
              </a:ext>
            </a:extLst>
          </p:cNvPr>
          <p:cNvSpPr/>
          <p:nvPr/>
        </p:nvSpPr>
        <p:spPr>
          <a:xfrm>
            <a:off x="5296047" y="2234119"/>
            <a:ext cx="6284641" cy="31358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1B77D6-5918-894C-4D1C-B6FDC526747E}"/>
              </a:ext>
            </a:extLst>
          </p:cNvPr>
          <p:cNvSpPr txBox="1"/>
          <p:nvPr/>
        </p:nvSpPr>
        <p:spPr>
          <a:xfrm>
            <a:off x="223935" y="6534926"/>
            <a:ext cx="7445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000" kern="100" dirty="0">
                <a:solidFill>
                  <a:srgbClr val="00428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Fonte: Indagine Internazionalizzazione 2023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0BE710C-CF70-7960-9E09-4E4E14DB818E}"/>
              </a:ext>
            </a:extLst>
          </p:cNvPr>
          <p:cNvCxnSpPr>
            <a:cxnSpLocks/>
          </p:cNvCxnSpPr>
          <p:nvPr/>
        </p:nvCxnSpPr>
        <p:spPr>
          <a:xfrm rot="5400000">
            <a:off x="3667858" y="3821502"/>
            <a:ext cx="3276000" cy="0"/>
          </a:xfrm>
          <a:prstGeom prst="line">
            <a:avLst/>
          </a:prstGeom>
          <a:ln w="28575">
            <a:solidFill>
              <a:srgbClr val="0448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9" grpId="0">
        <p:bldAsOne/>
      </p:bldGraphic>
      <p:bldP spid="9" grpId="0"/>
      <p:bldP spid="10" grpId="0"/>
      <p:bldP spid="11" grpId="0"/>
      <p:bldP spid="12" grpId="0"/>
      <p:bldP spid="14" grpId="0"/>
      <p:bldP spid="15" grpId="0" animBg="1"/>
      <p:bldP spid="16" grpId="0" animBg="1"/>
      <p:bldP spid="17" grpId="0" animBg="1"/>
      <p:bldP spid="20" grpId="0" animBg="1"/>
      <p:bldP spid="21" grpId="0"/>
      <p:bldP spid="22" grpId="0"/>
      <p:bldP spid="23" grpId="0"/>
      <p:bldP spid="24" grpId="0"/>
      <p:bldP spid="25" grpId="0"/>
      <p:bldP spid="4" grpId="0"/>
    </p:bldLst>
  </p:timing>
</p:sld>
</file>

<file path=ppt/theme/theme1.xml><?xml version="1.0" encoding="utf-8"?>
<a:theme xmlns:a="http://schemas.openxmlformats.org/drawingml/2006/main" name="Base">
  <a:themeElements>
    <a:clrScheme name="AL_colori">
      <a:dk1>
        <a:sysClr val="windowText" lastClr="000000"/>
      </a:dk1>
      <a:lt1>
        <a:sysClr val="window" lastClr="FFFFFF"/>
      </a:lt1>
      <a:dk2>
        <a:srgbClr val="004288"/>
      </a:dk2>
      <a:lt2>
        <a:srgbClr val="E6E6E6"/>
      </a:lt2>
      <a:accent1>
        <a:srgbClr val="4B92DB"/>
      </a:accent1>
      <a:accent2>
        <a:srgbClr val="D50F3B"/>
      </a:accent2>
      <a:accent3>
        <a:srgbClr val="93C01F"/>
      </a:accent3>
      <a:accent4>
        <a:srgbClr val="662482"/>
      </a:accent4>
      <a:accent5>
        <a:srgbClr val="00968D"/>
      </a:accent5>
      <a:accent6>
        <a:srgbClr val="ED7203"/>
      </a:accent6>
      <a:hlink>
        <a:srgbClr val="1A124D"/>
      </a:hlink>
      <a:folHlink>
        <a:srgbClr val="F8AF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Presentazione ARIAL_062018" id="{DEB3C8B3-2DE2-46CB-9339-135A3169AAA1}" vid="{CAFE533C-7D3E-46AA-8478-1B85A8A7A8C1}"/>
    </a:ext>
  </a:extLst>
</a:theme>
</file>

<file path=ppt/theme/theme2.xml><?xml version="1.0" encoding="utf-8"?>
<a:theme xmlns:a="http://schemas.openxmlformats.org/drawingml/2006/main" name="1_Base">
  <a:themeElements>
    <a:clrScheme name="AL_colori">
      <a:dk1>
        <a:sysClr val="windowText" lastClr="000000"/>
      </a:dk1>
      <a:lt1>
        <a:sysClr val="window" lastClr="FFFFFF"/>
      </a:lt1>
      <a:dk2>
        <a:srgbClr val="004288"/>
      </a:dk2>
      <a:lt2>
        <a:srgbClr val="E6E6E6"/>
      </a:lt2>
      <a:accent1>
        <a:srgbClr val="4B92DB"/>
      </a:accent1>
      <a:accent2>
        <a:srgbClr val="D50F3B"/>
      </a:accent2>
      <a:accent3>
        <a:srgbClr val="93C01F"/>
      </a:accent3>
      <a:accent4>
        <a:srgbClr val="662482"/>
      </a:accent4>
      <a:accent5>
        <a:srgbClr val="00968D"/>
      </a:accent5>
      <a:accent6>
        <a:srgbClr val="ED7203"/>
      </a:accent6>
      <a:hlink>
        <a:srgbClr val="1A124D"/>
      </a:hlink>
      <a:folHlink>
        <a:srgbClr val="F8AF00"/>
      </a:folHlink>
    </a:clrScheme>
    <a:fontScheme name="Office 2">
      <a:majorFont>
        <a:latin typeface="Source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Source Sans Pro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 Presentazione ARIAL_062018</Template>
  <TotalTime>6757</TotalTime>
  <Words>826</Words>
  <Application>Microsoft Office PowerPoint</Application>
  <PresentationFormat>Widescreen</PresentationFormat>
  <Paragraphs>247</Paragraphs>
  <Slides>19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Source Sans Pro</vt:lpstr>
      <vt:lpstr>Source Sans Pro Light</vt:lpstr>
      <vt:lpstr>Base</vt:lpstr>
      <vt:lpstr>1_Base</vt:lpstr>
      <vt:lpstr>Office Theme</vt:lpstr>
      <vt:lpstr>LE STRATEGIE DEL MANIFATTURIERO LOMBARDO TRA RIPOSIZIONAMENTO E RIORGANIZZAZIONE</vt:lpstr>
      <vt:lpstr>“Brexit, trade tensions between the US and China, and Russia’s invasion of Ukraine pose a challenge to international relations and could lead to […] geoeconomic fragmentation.”                               International Monetary Fund, WEO April 2023</vt:lpstr>
      <vt:lpstr>“The global economy has entered a new mega-cycle characterized by value chain disruptions, resource competition, and climate change.”                   World Economic Forum, White Paper A global rewiring</vt:lpstr>
      <vt:lpstr>“The decade to 2030 is likely to prove a period of transformation for global value chains.”                 James Zhan Director of Investment and Enterprise, UNCTAD</vt:lpstr>
      <vt:lpstr>                     imprese manifatturiere</vt:lpstr>
      <vt:lpstr>                     imprese manifatturiere</vt:lpstr>
      <vt:lpstr>La risposta delle imprese lombarde, tra riposizionamento strategico e nuove geografie </vt:lpstr>
      <vt:lpstr>Da Covid e conflitto nessun impatto sulle modalità di presenza all’estero</vt:lpstr>
      <vt:lpstr>Sempre più canali digitali</vt:lpstr>
      <vt:lpstr>Più Paesi serviti …</vt:lpstr>
      <vt:lpstr>In prospettiva soprattutto Stati Uniti, Germania e Francia</vt:lpstr>
      <vt:lpstr>Priorità alla ricerca di controparti estere</vt:lpstr>
      <vt:lpstr>Nel 2022 competitività in aumento rispetto al pre-Covid…</vt:lpstr>
      <vt:lpstr>…grazie al riposizionamento settoriale </vt:lpstr>
      <vt:lpstr>Crescita delle quote di mercato grazie a qualità, flessibilità e minor rischio</vt:lpstr>
      <vt:lpstr>Catene di fornitura più corte</vt:lpstr>
      <vt:lpstr>Le imprese scelgono i nuovi fornitori seguendo logiche di costo</vt:lpstr>
      <vt:lpstr>I trend che più influenzeranno le strategie di internazionalizzazione </vt:lpstr>
      <vt:lpstr>Presentazione standard di PowerPoint</vt:lpstr>
    </vt:vector>
  </TitlesOfParts>
  <Company>giulie tttt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Indagine internazionalizzazione</dc:title>
  <dc:creator>Valeria Pizzati</dc:creator>
  <cp:lastModifiedBy>ms4</cp:lastModifiedBy>
  <cp:revision>468</cp:revision>
  <cp:lastPrinted>2021-07-20T15:08:03Z</cp:lastPrinted>
  <dcterms:created xsi:type="dcterms:W3CDTF">2019-07-31T10:34:56Z</dcterms:created>
  <dcterms:modified xsi:type="dcterms:W3CDTF">2023-09-11T14:04:33Z</dcterms:modified>
</cp:coreProperties>
</file>